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Lst>
  <p:sldSz cy="3981450" cx="7620000"/>
  <p:notesSz cx="6858000" cy="9144000"/>
  <p:embeddedFontLst>
    <p:embeddedFont>
      <p:font typeface="Open Sans"/>
      <p:regular r:id="rId57"/>
      <p:bold r:id="rId58"/>
      <p:italic r:id="rId59"/>
      <p:boldItalic r:id="rId6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254">
          <p15:clr>
            <a:srgbClr val="A4A3A4"/>
          </p15:clr>
        </p15:guide>
        <p15:guide id="2" pos="2400">
          <p15:clr>
            <a:srgbClr val="A4A3A4"/>
          </p15:clr>
        </p15:guide>
      </p15:sldGuideLst>
    </p:ext>
    <p:ext uri="http://customooxmlschemas.google.com/">
      <go:slidesCustomData xmlns:go="http://customooxmlschemas.google.com/" r:id="rId61" roundtripDataSignature="AMtx7mgItWdrNKvF27N+6Tsq+8K+64OIX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254" orient="horz"/>
        <p:guide pos="240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1" Type="http://customschemas.google.com/relationships/presentationmetadata" Target="meta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bold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font" Target="fonts/OpenSans-regular.fntdata"/><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OpenSans-italic.fntdata"/><Relationship Id="rId14" Type="http://schemas.openxmlformats.org/officeDocument/2006/relationships/slide" Target="slides/slide9.xml"/><Relationship Id="rId58" Type="http://schemas.openxmlformats.org/officeDocument/2006/relationships/font" Target="fonts/OpenSans-bold.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f89bd3b56d_3_0: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f89bd3b56d_3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 name="Google Shape;16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ee256591df_0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gee256591d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ee256591df_0_1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gee256591df_0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ee256591df_0_2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gee256591df_0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ee256591df_0_3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gee256591df_0_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ee256591df_0_5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gee256591df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edaf2065a5_1_5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gedaf2065a5_1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edaf2065a5_1_6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gedaf2065a5_1_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1: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edaf2065a5_1_7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gedaf2065a5_1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edaf2065a5_1_8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gedaf2065a5_1_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edaf2065a5_1_9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gedaf2065a5_1_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edaf2065a5_1_10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gedaf2065a5_1_1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edaf2065a5_1_11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gedaf2065a5_1_1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ee256591df_0_6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gee256591df_0_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ee2322c6bf_0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gee2322c6b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ee2322c6bf_0_1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gee2322c6bf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ee2322c6bf_0_2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gee2322c6bf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ee2322c6bf_0_3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gee2322c6bf_0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f3250da317_1_0: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gf3250da317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edaf2065a5_1_12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gedaf2065a5_1_1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edaf2065a5_1_19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gedaf2065a5_1_1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edaf2065a5_1_14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gedaf2065a5_1_1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gedaf2065a5_1_15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gedaf2065a5_1_1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edaf2065a5_1_16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gedaf2065a5_1_1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edaf2065a5_1_17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gedaf2065a5_1_1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edaf2065a5_1_18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2" name="Google Shape;442;gedaf2065a5_1_1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ee2322c6bf_0_4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3" name="Google Shape;453;gee2322c6bf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gee2322c6bf_0_5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4" name="Google Shape;464;gee2322c6bf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gee2322c6bf_0_66: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5" name="Google Shape;475;gee2322c6bf_0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f89bd3b56d_3_13:notes"/>
          <p:cNvSpPr/>
          <p:nvPr>
            <p:ph idx="2" type="sldImg"/>
          </p:nvPr>
        </p:nvSpPr>
        <p:spPr>
          <a:xfrm>
            <a:off x="147957"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gf89bd3b56d_3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gee2322c6bf_0_7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6" name="Google Shape;486;gee2322c6bf_0_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ee2322c6bf_0_88: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7" name="Google Shape;497;gee2322c6bf_0_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edaf2065a5_1_2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8" name="Google Shape;508;gedaf2065a5_1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gedaf2065a5_1_3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9" name="Google Shape;519;gedaf2065a5_1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gee2322c6bf_0_99: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0" name="Google Shape;530;gee2322c6bf_0_9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ee2322c6bf_0_1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1" name="Google Shape;541;gee2322c6bf_0_1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gee2322c6bf_0_121: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2" name="Google Shape;552;gee2322c6bf_0_1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gee2322c6bf_0_13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3" name="Google Shape;563;gee2322c6bf_0_1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ee2322c6bf_0_14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4" name="Google Shape;574;gee2322c6bf_0_1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gee2322c6bf_0_15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5" name="Google Shape;585;gee2322c6bf_0_1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gedaf2065a5_1_1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6" name="Google Shape;596;gedaf2065a5_1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gedaf2065a5_1_0: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7" name="Google Shape;607;gedaf2065a5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5: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7:notes"/>
          <p:cNvSpPr/>
          <p:nvPr>
            <p:ph idx="2" type="sldImg"/>
          </p:nvPr>
        </p:nvSpPr>
        <p:spPr>
          <a:xfrm>
            <a:off x="147960" y="685800"/>
            <a:ext cx="65628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5"/>
          <p:cNvSpPr txBox="1"/>
          <p:nvPr>
            <p:ph type="ctrTitle"/>
          </p:nvPr>
        </p:nvSpPr>
        <p:spPr>
          <a:xfrm>
            <a:off x="259757" y="576356"/>
            <a:ext cx="7100400" cy="1588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 name="Google Shape;11;p15"/>
          <p:cNvSpPr txBox="1"/>
          <p:nvPr>
            <p:ph idx="1" type="subTitle"/>
          </p:nvPr>
        </p:nvSpPr>
        <p:spPr>
          <a:xfrm>
            <a:off x="259750" y="2193823"/>
            <a:ext cx="7100400" cy="6135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2300"/>
              <a:buNone/>
              <a:defRPr sz="2300"/>
            </a:lvl1pPr>
            <a:lvl2pPr lvl="1" algn="ctr">
              <a:lnSpc>
                <a:spcPct val="100000"/>
              </a:lnSpc>
              <a:spcBef>
                <a:spcPts val="0"/>
              </a:spcBef>
              <a:spcAft>
                <a:spcPts val="0"/>
              </a:spcAft>
              <a:buSzPts val="2300"/>
              <a:buNone/>
              <a:defRPr sz="2300"/>
            </a:lvl2pPr>
            <a:lvl3pPr lvl="2" algn="ctr">
              <a:lnSpc>
                <a:spcPct val="100000"/>
              </a:lnSpc>
              <a:spcBef>
                <a:spcPts val="0"/>
              </a:spcBef>
              <a:spcAft>
                <a:spcPts val="0"/>
              </a:spcAft>
              <a:buSzPts val="2300"/>
              <a:buNone/>
              <a:defRPr sz="2300"/>
            </a:lvl3pPr>
            <a:lvl4pPr lvl="3" algn="ctr">
              <a:lnSpc>
                <a:spcPct val="100000"/>
              </a:lnSpc>
              <a:spcBef>
                <a:spcPts val="0"/>
              </a:spcBef>
              <a:spcAft>
                <a:spcPts val="0"/>
              </a:spcAft>
              <a:buSzPts val="2300"/>
              <a:buNone/>
              <a:defRPr sz="2300"/>
            </a:lvl4pPr>
            <a:lvl5pPr lvl="4" algn="ctr">
              <a:lnSpc>
                <a:spcPct val="100000"/>
              </a:lnSpc>
              <a:spcBef>
                <a:spcPts val="0"/>
              </a:spcBef>
              <a:spcAft>
                <a:spcPts val="0"/>
              </a:spcAft>
              <a:buSzPts val="2300"/>
              <a:buNone/>
              <a:defRPr sz="2300"/>
            </a:lvl5pPr>
            <a:lvl6pPr lvl="5" algn="ctr">
              <a:lnSpc>
                <a:spcPct val="100000"/>
              </a:lnSpc>
              <a:spcBef>
                <a:spcPts val="0"/>
              </a:spcBef>
              <a:spcAft>
                <a:spcPts val="0"/>
              </a:spcAft>
              <a:buSzPts val="2300"/>
              <a:buNone/>
              <a:defRPr sz="2300"/>
            </a:lvl6pPr>
            <a:lvl7pPr lvl="6" algn="ctr">
              <a:lnSpc>
                <a:spcPct val="100000"/>
              </a:lnSpc>
              <a:spcBef>
                <a:spcPts val="0"/>
              </a:spcBef>
              <a:spcAft>
                <a:spcPts val="0"/>
              </a:spcAft>
              <a:buSzPts val="2300"/>
              <a:buNone/>
              <a:defRPr sz="2300"/>
            </a:lvl7pPr>
            <a:lvl8pPr lvl="7" algn="ctr">
              <a:lnSpc>
                <a:spcPct val="100000"/>
              </a:lnSpc>
              <a:spcBef>
                <a:spcPts val="0"/>
              </a:spcBef>
              <a:spcAft>
                <a:spcPts val="0"/>
              </a:spcAft>
              <a:buSzPts val="2300"/>
              <a:buNone/>
              <a:defRPr sz="2300"/>
            </a:lvl8pPr>
            <a:lvl9pPr lvl="8" algn="ctr">
              <a:lnSpc>
                <a:spcPct val="100000"/>
              </a:lnSpc>
              <a:spcBef>
                <a:spcPts val="0"/>
              </a:spcBef>
              <a:spcAft>
                <a:spcPts val="0"/>
              </a:spcAft>
              <a:buSzPts val="2300"/>
              <a:buNone/>
              <a:defRPr sz="2300"/>
            </a:lvl9pPr>
          </a:lstStyle>
          <a:p/>
        </p:txBody>
      </p:sp>
      <p:sp>
        <p:nvSpPr>
          <p:cNvPr id="12" name="Google Shape;12;p1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4"/>
          <p:cNvSpPr txBox="1"/>
          <p:nvPr>
            <p:ph hasCustomPrompt="1" type="title"/>
          </p:nvPr>
        </p:nvSpPr>
        <p:spPr>
          <a:xfrm>
            <a:off x="259750" y="856223"/>
            <a:ext cx="7100400" cy="15198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9800"/>
              <a:buNone/>
              <a:defRPr sz="9800"/>
            </a:lvl1pPr>
            <a:lvl2pPr lvl="1" algn="ctr">
              <a:lnSpc>
                <a:spcPct val="100000"/>
              </a:lnSpc>
              <a:spcBef>
                <a:spcPts val="0"/>
              </a:spcBef>
              <a:spcAft>
                <a:spcPts val="0"/>
              </a:spcAft>
              <a:buSzPts val="9800"/>
              <a:buNone/>
              <a:defRPr sz="9800"/>
            </a:lvl2pPr>
            <a:lvl3pPr lvl="2" algn="ctr">
              <a:lnSpc>
                <a:spcPct val="100000"/>
              </a:lnSpc>
              <a:spcBef>
                <a:spcPts val="0"/>
              </a:spcBef>
              <a:spcAft>
                <a:spcPts val="0"/>
              </a:spcAft>
              <a:buSzPts val="9800"/>
              <a:buNone/>
              <a:defRPr sz="9800"/>
            </a:lvl3pPr>
            <a:lvl4pPr lvl="3" algn="ctr">
              <a:lnSpc>
                <a:spcPct val="100000"/>
              </a:lnSpc>
              <a:spcBef>
                <a:spcPts val="0"/>
              </a:spcBef>
              <a:spcAft>
                <a:spcPts val="0"/>
              </a:spcAft>
              <a:buSzPts val="9800"/>
              <a:buNone/>
              <a:defRPr sz="9800"/>
            </a:lvl4pPr>
            <a:lvl5pPr lvl="4" algn="ctr">
              <a:lnSpc>
                <a:spcPct val="100000"/>
              </a:lnSpc>
              <a:spcBef>
                <a:spcPts val="0"/>
              </a:spcBef>
              <a:spcAft>
                <a:spcPts val="0"/>
              </a:spcAft>
              <a:buSzPts val="9800"/>
              <a:buNone/>
              <a:defRPr sz="9800"/>
            </a:lvl5pPr>
            <a:lvl6pPr lvl="5" algn="ctr">
              <a:lnSpc>
                <a:spcPct val="100000"/>
              </a:lnSpc>
              <a:spcBef>
                <a:spcPts val="0"/>
              </a:spcBef>
              <a:spcAft>
                <a:spcPts val="0"/>
              </a:spcAft>
              <a:buSzPts val="9800"/>
              <a:buNone/>
              <a:defRPr sz="9800"/>
            </a:lvl6pPr>
            <a:lvl7pPr lvl="6" algn="ctr">
              <a:lnSpc>
                <a:spcPct val="100000"/>
              </a:lnSpc>
              <a:spcBef>
                <a:spcPts val="0"/>
              </a:spcBef>
              <a:spcAft>
                <a:spcPts val="0"/>
              </a:spcAft>
              <a:buSzPts val="9800"/>
              <a:buNone/>
              <a:defRPr sz="9800"/>
            </a:lvl7pPr>
            <a:lvl8pPr lvl="7" algn="ctr">
              <a:lnSpc>
                <a:spcPct val="100000"/>
              </a:lnSpc>
              <a:spcBef>
                <a:spcPts val="0"/>
              </a:spcBef>
              <a:spcAft>
                <a:spcPts val="0"/>
              </a:spcAft>
              <a:buSzPts val="9800"/>
              <a:buNone/>
              <a:defRPr sz="9800"/>
            </a:lvl8pPr>
            <a:lvl9pPr lvl="8" algn="ctr">
              <a:lnSpc>
                <a:spcPct val="100000"/>
              </a:lnSpc>
              <a:spcBef>
                <a:spcPts val="0"/>
              </a:spcBef>
              <a:spcAft>
                <a:spcPts val="0"/>
              </a:spcAft>
              <a:buSzPts val="9800"/>
              <a:buNone/>
              <a:defRPr sz="9800"/>
            </a:lvl9pPr>
          </a:lstStyle>
          <a:p>
            <a:r>
              <a:t>xx%</a:t>
            </a:r>
          </a:p>
        </p:txBody>
      </p:sp>
      <p:sp>
        <p:nvSpPr>
          <p:cNvPr id="46" name="Google Shape;46;p24"/>
          <p:cNvSpPr txBox="1"/>
          <p:nvPr>
            <p:ph idx="1" type="body"/>
          </p:nvPr>
        </p:nvSpPr>
        <p:spPr>
          <a:xfrm>
            <a:off x="259750" y="2440056"/>
            <a:ext cx="7100400" cy="1006800"/>
          </a:xfrm>
          <a:prstGeom prst="rect">
            <a:avLst/>
          </a:prstGeom>
          <a:noFill/>
          <a:ln>
            <a:noFill/>
          </a:ln>
        </p:spPr>
        <p:txBody>
          <a:bodyPr anchorCtr="0" anchor="t" bIns="74375" lIns="74375" spcFirstLastPara="1" rIns="74375" wrap="square" tIns="74375">
            <a:normAutofit/>
          </a:bodyPr>
          <a:lstStyle>
            <a:lvl1pPr indent="-323850" lvl="0" marL="457200" algn="ctr">
              <a:lnSpc>
                <a:spcPct val="115000"/>
              </a:lnSpc>
              <a:spcBef>
                <a:spcPts val="0"/>
              </a:spcBef>
              <a:spcAft>
                <a:spcPts val="0"/>
              </a:spcAft>
              <a:buSzPts val="1500"/>
              <a:buChar char="●"/>
              <a:defRPr/>
            </a:lvl1pPr>
            <a:lvl2pPr indent="-298450" lvl="1" marL="914400" algn="ctr">
              <a:lnSpc>
                <a:spcPct val="115000"/>
              </a:lnSpc>
              <a:spcBef>
                <a:spcPts val="0"/>
              </a:spcBef>
              <a:spcAft>
                <a:spcPts val="0"/>
              </a:spcAft>
              <a:buSzPts val="1100"/>
              <a:buChar char="○"/>
              <a:defRPr/>
            </a:lvl2pPr>
            <a:lvl3pPr indent="-298450" lvl="2" marL="1371600" algn="ctr">
              <a:lnSpc>
                <a:spcPct val="115000"/>
              </a:lnSpc>
              <a:spcBef>
                <a:spcPts val="0"/>
              </a:spcBef>
              <a:spcAft>
                <a:spcPts val="0"/>
              </a:spcAft>
              <a:buSzPts val="1100"/>
              <a:buChar char="■"/>
              <a:defRPr/>
            </a:lvl3pPr>
            <a:lvl4pPr indent="-298450" lvl="3" marL="1828800" algn="ctr">
              <a:lnSpc>
                <a:spcPct val="115000"/>
              </a:lnSpc>
              <a:spcBef>
                <a:spcPts val="0"/>
              </a:spcBef>
              <a:spcAft>
                <a:spcPts val="0"/>
              </a:spcAft>
              <a:buSzPts val="1100"/>
              <a:buChar char="●"/>
              <a:defRPr/>
            </a:lvl4pPr>
            <a:lvl5pPr indent="-298450" lvl="4" marL="2286000" algn="ctr">
              <a:lnSpc>
                <a:spcPct val="115000"/>
              </a:lnSpc>
              <a:spcBef>
                <a:spcPts val="0"/>
              </a:spcBef>
              <a:spcAft>
                <a:spcPts val="0"/>
              </a:spcAft>
              <a:buSzPts val="1100"/>
              <a:buChar char="○"/>
              <a:defRPr/>
            </a:lvl5pPr>
            <a:lvl6pPr indent="-298450" lvl="5" marL="2743200" algn="ctr">
              <a:lnSpc>
                <a:spcPct val="115000"/>
              </a:lnSpc>
              <a:spcBef>
                <a:spcPts val="0"/>
              </a:spcBef>
              <a:spcAft>
                <a:spcPts val="0"/>
              </a:spcAft>
              <a:buSzPts val="1100"/>
              <a:buChar char="■"/>
              <a:defRPr/>
            </a:lvl6pPr>
            <a:lvl7pPr indent="-298450" lvl="6" marL="3200400" algn="ctr">
              <a:lnSpc>
                <a:spcPct val="115000"/>
              </a:lnSpc>
              <a:spcBef>
                <a:spcPts val="0"/>
              </a:spcBef>
              <a:spcAft>
                <a:spcPts val="0"/>
              </a:spcAft>
              <a:buSzPts val="1100"/>
              <a:buChar char="●"/>
              <a:defRPr/>
            </a:lvl7pPr>
            <a:lvl8pPr indent="-298450" lvl="7" marL="3657600" algn="ctr">
              <a:lnSpc>
                <a:spcPct val="115000"/>
              </a:lnSpc>
              <a:spcBef>
                <a:spcPts val="0"/>
              </a:spcBef>
              <a:spcAft>
                <a:spcPts val="0"/>
              </a:spcAft>
              <a:buSzPts val="1100"/>
              <a:buChar char="○"/>
              <a:defRPr/>
            </a:lvl8pPr>
            <a:lvl9pPr indent="-298450" lvl="8" marL="4114800" algn="ctr">
              <a:lnSpc>
                <a:spcPct val="115000"/>
              </a:lnSpc>
              <a:spcBef>
                <a:spcPts val="0"/>
              </a:spcBef>
              <a:spcAft>
                <a:spcPts val="0"/>
              </a:spcAft>
              <a:buSzPts val="1100"/>
              <a:buChar char="■"/>
              <a:defRPr/>
            </a:lvl9pPr>
          </a:lstStyle>
          <a:p/>
        </p:txBody>
      </p:sp>
      <p:sp>
        <p:nvSpPr>
          <p:cNvPr id="47" name="Google Shape;47;p2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5"/>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16"/>
          <p:cNvSpPr txBox="1"/>
          <p:nvPr>
            <p:ph type="title"/>
          </p:nvPr>
        </p:nvSpPr>
        <p:spPr>
          <a:xfrm>
            <a:off x="259750" y="1664917"/>
            <a:ext cx="7100400" cy="651600"/>
          </a:xfrm>
          <a:prstGeom prst="rect">
            <a:avLst/>
          </a:prstGeom>
          <a:noFill/>
          <a:ln>
            <a:noFill/>
          </a:ln>
        </p:spPr>
        <p:txBody>
          <a:bodyPr anchorCtr="0" anchor="ctr" bIns="74375" lIns="74375" spcFirstLastPara="1" rIns="74375" wrap="square" tIns="74375">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15" name="Google Shape;15;p16"/>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17"/>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18" name="Google Shape;18;p17"/>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9" name="Google Shape;19;p17"/>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8"/>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2" name="Google Shape;22;p18"/>
          <p:cNvSpPr txBox="1"/>
          <p:nvPr>
            <p:ph idx="1" type="body"/>
          </p:nvPr>
        </p:nvSpPr>
        <p:spPr>
          <a:xfrm>
            <a:off x="25975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3" name="Google Shape;23;p18"/>
          <p:cNvSpPr txBox="1"/>
          <p:nvPr>
            <p:ph idx="2" type="body"/>
          </p:nvPr>
        </p:nvSpPr>
        <p:spPr>
          <a:xfrm>
            <a:off x="4027000" y="892101"/>
            <a:ext cx="3333300" cy="2644500"/>
          </a:xfrm>
          <a:prstGeom prst="rect">
            <a:avLst/>
          </a:prstGeom>
          <a:noFill/>
          <a:ln>
            <a:noFill/>
          </a:ln>
        </p:spPr>
        <p:txBody>
          <a:bodyPr anchorCtr="0" anchor="t" bIns="74375" lIns="74375" spcFirstLastPara="1" rIns="74375" wrap="square" tIns="74375">
            <a:normAutofit/>
          </a:bodyPr>
          <a:lstStyle>
            <a:lvl1pPr indent="-298450" lvl="0" marL="457200" algn="l">
              <a:lnSpc>
                <a:spcPct val="115000"/>
              </a:lnSpc>
              <a:spcBef>
                <a:spcPts val="0"/>
              </a:spcBef>
              <a:spcAft>
                <a:spcPts val="0"/>
              </a:spcAft>
              <a:buSzPts val="1100"/>
              <a:buChar char="●"/>
              <a:defRPr sz="11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24" name="Google Shape;24;p18"/>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9"/>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algn="l">
              <a:lnSpc>
                <a:spcPct val="100000"/>
              </a:lnSpc>
              <a:spcBef>
                <a:spcPts val="0"/>
              </a:spcBef>
              <a:spcAft>
                <a:spcPts val="0"/>
              </a:spcAft>
              <a:buSzPts val="2300"/>
              <a:buNone/>
              <a:defRPr/>
            </a:lvl1pPr>
            <a:lvl2pPr lvl="1" algn="l">
              <a:lnSpc>
                <a:spcPct val="100000"/>
              </a:lnSpc>
              <a:spcBef>
                <a:spcPts val="0"/>
              </a:spcBef>
              <a:spcAft>
                <a:spcPts val="0"/>
              </a:spcAft>
              <a:buSzPts val="2300"/>
              <a:buNone/>
              <a:defRPr/>
            </a:lvl2pPr>
            <a:lvl3pPr lvl="2" algn="l">
              <a:lnSpc>
                <a:spcPct val="100000"/>
              </a:lnSpc>
              <a:spcBef>
                <a:spcPts val="0"/>
              </a:spcBef>
              <a:spcAft>
                <a:spcPts val="0"/>
              </a:spcAft>
              <a:buSzPts val="2300"/>
              <a:buNone/>
              <a:defRPr/>
            </a:lvl3pPr>
            <a:lvl4pPr lvl="3" algn="l">
              <a:lnSpc>
                <a:spcPct val="100000"/>
              </a:lnSpc>
              <a:spcBef>
                <a:spcPts val="0"/>
              </a:spcBef>
              <a:spcAft>
                <a:spcPts val="0"/>
              </a:spcAft>
              <a:buSzPts val="2300"/>
              <a:buNone/>
              <a:defRPr/>
            </a:lvl4pPr>
            <a:lvl5pPr lvl="4" algn="l">
              <a:lnSpc>
                <a:spcPct val="100000"/>
              </a:lnSpc>
              <a:spcBef>
                <a:spcPts val="0"/>
              </a:spcBef>
              <a:spcAft>
                <a:spcPts val="0"/>
              </a:spcAft>
              <a:buSzPts val="2300"/>
              <a:buNone/>
              <a:defRPr/>
            </a:lvl5pPr>
            <a:lvl6pPr lvl="5" algn="l">
              <a:lnSpc>
                <a:spcPct val="100000"/>
              </a:lnSpc>
              <a:spcBef>
                <a:spcPts val="0"/>
              </a:spcBef>
              <a:spcAft>
                <a:spcPts val="0"/>
              </a:spcAft>
              <a:buSzPts val="2300"/>
              <a:buNone/>
              <a:defRPr/>
            </a:lvl6pPr>
            <a:lvl7pPr lvl="6" algn="l">
              <a:lnSpc>
                <a:spcPct val="100000"/>
              </a:lnSpc>
              <a:spcBef>
                <a:spcPts val="0"/>
              </a:spcBef>
              <a:spcAft>
                <a:spcPts val="0"/>
              </a:spcAft>
              <a:buSzPts val="2300"/>
              <a:buNone/>
              <a:defRPr/>
            </a:lvl7pPr>
            <a:lvl8pPr lvl="7" algn="l">
              <a:lnSpc>
                <a:spcPct val="100000"/>
              </a:lnSpc>
              <a:spcBef>
                <a:spcPts val="0"/>
              </a:spcBef>
              <a:spcAft>
                <a:spcPts val="0"/>
              </a:spcAft>
              <a:buSzPts val="2300"/>
              <a:buNone/>
              <a:defRPr/>
            </a:lvl8pPr>
            <a:lvl9pPr lvl="8" algn="l">
              <a:lnSpc>
                <a:spcPct val="100000"/>
              </a:lnSpc>
              <a:spcBef>
                <a:spcPts val="0"/>
              </a:spcBef>
              <a:spcAft>
                <a:spcPts val="0"/>
              </a:spcAft>
              <a:buSzPts val="2300"/>
              <a:buNone/>
              <a:defRPr/>
            </a:lvl9pPr>
          </a:lstStyle>
          <a:p/>
        </p:txBody>
      </p:sp>
      <p:sp>
        <p:nvSpPr>
          <p:cNvPr id="27" name="Google Shape;27;p19"/>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0"/>
          <p:cNvSpPr txBox="1"/>
          <p:nvPr>
            <p:ph type="title"/>
          </p:nvPr>
        </p:nvSpPr>
        <p:spPr>
          <a:xfrm>
            <a:off x="259750" y="430076"/>
            <a:ext cx="2340000" cy="585000"/>
          </a:xfrm>
          <a:prstGeom prst="rect">
            <a:avLst/>
          </a:prstGeom>
          <a:noFill/>
          <a:ln>
            <a:noFill/>
          </a:ln>
        </p:spPr>
        <p:txBody>
          <a:bodyPr anchorCtr="0" anchor="b" bIns="74375" lIns="74375" spcFirstLastPara="1" rIns="74375" wrap="square" tIns="74375">
            <a:normAutofit/>
          </a:bodyPr>
          <a:lstStyle>
            <a:lvl1pPr lvl="0" algn="l">
              <a:lnSpc>
                <a:spcPct val="100000"/>
              </a:lnSpc>
              <a:spcBef>
                <a:spcPts val="0"/>
              </a:spcBef>
              <a:spcAft>
                <a:spcPts val="0"/>
              </a:spcAft>
              <a:buSzPts val="2000"/>
              <a:buNone/>
              <a:defRPr sz="2000"/>
            </a:lvl1pPr>
            <a:lvl2pPr lvl="1" algn="l">
              <a:lnSpc>
                <a:spcPct val="100000"/>
              </a:lnSpc>
              <a:spcBef>
                <a:spcPts val="0"/>
              </a:spcBef>
              <a:spcAft>
                <a:spcPts val="0"/>
              </a:spcAft>
              <a:buSzPts val="2000"/>
              <a:buNone/>
              <a:defRPr sz="2000"/>
            </a:lvl2pPr>
            <a:lvl3pPr lvl="2" algn="l">
              <a:lnSpc>
                <a:spcPct val="100000"/>
              </a:lnSpc>
              <a:spcBef>
                <a:spcPts val="0"/>
              </a:spcBef>
              <a:spcAft>
                <a:spcPts val="0"/>
              </a:spcAft>
              <a:buSzPts val="2000"/>
              <a:buNone/>
              <a:defRPr sz="2000"/>
            </a:lvl3pPr>
            <a:lvl4pPr lvl="3" algn="l">
              <a:lnSpc>
                <a:spcPct val="100000"/>
              </a:lnSpc>
              <a:spcBef>
                <a:spcPts val="0"/>
              </a:spcBef>
              <a:spcAft>
                <a:spcPts val="0"/>
              </a:spcAft>
              <a:buSzPts val="2000"/>
              <a:buNone/>
              <a:defRPr sz="2000"/>
            </a:lvl4pPr>
            <a:lvl5pPr lvl="4" algn="l">
              <a:lnSpc>
                <a:spcPct val="100000"/>
              </a:lnSpc>
              <a:spcBef>
                <a:spcPts val="0"/>
              </a:spcBef>
              <a:spcAft>
                <a:spcPts val="0"/>
              </a:spcAft>
              <a:buSzPts val="2000"/>
              <a:buNone/>
              <a:defRPr sz="2000"/>
            </a:lvl5pPr>
            <a:lvl6pPr lvl="5" algn="l">
              <a:lnSpc>
                <a:spcPct val="100000"/>
              </a:lnSpc>
              <a:spcBef>
                <a:spcPts val="0"/>
              </a:spcBef>
              <a:spcAft>
                <a:spcPts val="0"/>
              </a:spcAft>
              <a:buSzPts val="2000"/>
              <a:buNone/>
              <a:defRPr sz="2000"/>
            </a:lvl6pPr>
            <a:lvl7pPr lvl="6" algn="l">
              <a:lnSpc>
                <a:spcPct val="100000"/>
              </a:lnSpc>
              <a:spcBef>
                <a:spcPts val="0"/>
              </a:spcBef>
              <a:spcAft>
                <a:spcPts val="0"/>
              </a:spcAft>
              <a:buSzPts val="2000"/>
              <a:buNone/>
              <a:defRPr sz="2000"/>
            </a:lvl7pPr>
            <a:lvl8pPr lvl="7" algn="l">
              <a:lnSpc>
                <a:spcPct val="100000"/>
              </a:lnSpc>
              <a:spcBef>
                <a:spcPts val="0"/>
              </a:spcBef>
              <a:spcAft>
                <a:spcPts val="0"/>
              </a:spcAft>
              <a:buSzPts val="2000"/>
              <a:buNone/>
              <a:defRPr sz="2000"/>
            </a:lvl8pPr>
            <a:lvl9pPr lvl="8" algn="l">
              <a:lnSpc>
                <a:spcPct val="100000"/>
              </a:lnSpc>
              <a:spcBef>
                <a:spcPts val="0"/>
              </a:spcBef>
              <a:spcAft>
                <a:spcPts val="0"/>
              </a:spcAft>
              <a:buSzPts val="2000"/>
              <a:buNone/>
              <a:defRPr sz="2000"/>
            </a:lvl9pPr>
          </a:lstStyle>
          <a:p/>
        </p:txBody>
      </p:sp>
      <p:sp>
        <p:nvSpPr>
          <p:cNvPr id="30" name="Google Shape;30;p20"/>
          <p:cNvSpPr txBox="1"/>
          <p:nvPr>
            <p:ph idx="1" type="body"/>
          </p:nvPr>
        </p:nvSpPr>
        <p:spPr>
          <a:xfrm>
            <a:off x="259750" y="1075653"/>
            <a:ext cx="2340000" cy="2461200"/>
          </a:xfrm>
          <a:prstGeom prst="rect">
            <a:avLst/>
          </a:prstGeom>
          <a:noFill/>
          <a:ln>
            <a:noFill/>
          </a:ln>
        </p:spPr>
        <p:txBody>
          <a:bodyPr anchorCtr="0" anchor="t" bIns="74375" lIns="74375" spcFirstLastPara="1" rIns="74375" wrap="square" tIns="74375">
            <a:normAutofit/>
          </a:bodyPr>
          <a:lstStyle>
            <a:lvl1pPr indent="-292100" lvl="0" marL="457200" algn="l">
              <a:lnSpc>
                <a:spcPct val="115000"/>
              </a:lnSpc>
              <a:spcBef>
                <a:spcPts val="0"/>
              </a:spcBef>
              <a:spcAft>
                <a:spcPts val="0"/>
              </a:spcAft>
              <a:buSzPts val="1000"/>
              <a:buChar char="●"/>
              <a:defRPr sz="1000"/>
            </a:lvl1pPr>
            <a:lvl2pPr indent="-292100" lvl="1" marL="914400" algn="l">
              <a:lnSpc>
                <a:spcPct val="115000"/>
              </a:lnSpc>
              <a:spcBef>
                <a:spcPts val="0"/>
              </a:spcBef>
              <a:spcAft>
                <a:spcPts val="0"/>
              </a:spcAft>
              <a:buSzPts val="1000"/>
              <a:buChar char="○"/>
              <a:defRPr sz="1000"/>
            </a:lvl2pPr>
            <a:lvl3pPr indent="-292100" lvl="2" marL="1371600" algn="l">
              <a:lnSpc>
                <a:spcPct val="115000"/>
              </a:lnSpc>
              <a:spcBef>
                <a:spcPts val="0"/>
              </a:spcBef>
              <a:spcAft>
                <a:spcPts val="0"/>
              </a:spcAft>
              <a:buSzPts val="1000"/>
              <a:buChar char="■"/>
              <a:defRPr sz="1000"/>
            </a:lvl3pPr>
            <a:lvl4pPr indent="-292100" lvl="3" marL="1828800" algn="l">
              <a:lnSpc>
                <a:spcPct val="115000"/>
              </a:lnSpc>
              <a:spcBef>
                <a:spcPts val="0"/>
              </a:spcBef>
              <a:spcAft>
                <a:spcPts val="0"/>
              </a:spcAft>
              <a:buSzPts val="1000"/>
              <a:buChar char="●"/>
              <a:defRPr sz="1000"/>
            </a:lvl4pPr>
            <a:lvl5pPr indent="-292100" lvl="4" marL="2286000" algn="l">
              <a:lnSpc>
                <a:spcPct val="115000"/>
              </a:lnSpc>
              <a:spcBef>
                <a:spcPts val="0"/>
              </a:spcBef>
              <a:spcAft>
                <a:spcPts val="0"/>
              </a:spcAft>
              <a:buSzPts val="1000"/>
              <a:buChar char="○"/>
              <a:defRPr sz="1000"/>
            </a:lvl5pPr>
            <a:lvl6pPr indent="-292100" lvl="5" marL="2743200" algn="l">
              <a:lnSpc>
                <a:spcPct val="115000"/>
              </a:lnSpc>
              <a:spcBef>
                <a:spcPts val="0"/>
              </a:spcBef>
              <a:spcAft>
                <a:spcPts val="0"/>
              </a:spcAft>
              <a:buSzPts val="1000"/>
              <a:buChar char="■"/>
              <a:defRPr sz="1000"/>
            </a:lvl6pPr>
            <a:lvl7pPr indent="-292100" lvl="6" marL="3200400" algn="l">
              <a:lnSpc>
                <a:spcPct val="115000"/>
              </a:lnSpc>
              <a:spcBef>
                <a:spcPts val="0"/>
              </a:spcBef>
              <a:spcAft>
                <a:spcPts val="0"/>
              </a:spcAft>
              <a:buSzPts val="1000"/>
              <a:buChar char="●"/>
              <a:defRPr sz="1000"/>
            </a:lvl7pPr>
            <a:lvl8pPr indent="-292100" lvl="7" marL="3657600" algn="l">
              <a:lnSpc>
                <a:spcPct val="115000"/>
              </a:lnSpc>
              <a:spcBef>
                <a:spcPts val="0"/>
              </a:spcBef>
              <a:spcAft>
                <a:spcPts val="0"/>
              </a:spcAft>
              <a:buSzPts val="1000"/>
              <a:buChar char="○"/>
              <a:defRPr sz="1000"/>
            </a:lvl8pPr>
            <a:lvl9pPr indent="-292100" lvl="8" marL="4114800" algn="l">
              <a:lnSpc>
                <a:spcPct val="115000"/>
              </a:lnSpc>
              <a:spcBef>
                <a:spcPts val="0"/>
              </a:spcBef>
              <a:spcAft>
                <a:spcPts val="0"/>
              </a:spcAft>
              <a:buSzPts val="1000"/>
              <a:buChar char="■"/>
              <a:defRPr sz="1000"/>
            </a:lvl9pPr>
          </a:lstStyle>
          <a:p/>
        </p:txBody>
      </p:sp>
      <p:sp>
        <p:nvSpPr>
          <p:cNvPr id="31" name="Google Shape;31;p20"/>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1"/>
          <p:cNvSpPr txBox="1"/>
          <p:nvPr>
            <p:ph type="title"/>
          </p:nvPr>
        </p:nvSpPr>
        <p:spPr>
          <a:xfrm>
            <a:off x="408542" y="348449"/>
            <a:ext cx="5306400" cy="3166500"/>
          </a:xfrm>
          <a:prstGeom prst="rect">
            <a:avLst/>
          </a:prstGeom>
          <a:noFill/>
          <a:ln>
            <a:noFill/>
          </a:ln>
        </p:spPr>
        <p:txBody>
          <a:bodyPr anchorCtr="0" anchor="ctr" bIns="74375" lIns="74375" spcFirstLastPara="1" rIns="74375" wrap="square" tIns="74375">
            <a:normAutofit/>
          </a:bodyPr>
          <a:lstStyle>
            <a:lvl1pPr lvl="0" algn="l">
              <a:lnSpc>
                <a:spcPct val="100000"/>
              </a:lnSpc>
              <a:spcBef>
                <a:spcPts val="0"/>
              </a:spcBef>
              <a:spcAft>
                <a:spcPts val="0"/>
              </a:spcAft>
              <a:buSzPts val="3900"/>
              <a:buNone/>
              <a:defRPr sz="3900"/>
            </a:lvl1pPr>
            <a:lvl2pPr lvl="1" algn="l">
              <a:lnSpc>
                <a:spcPct val="100000"/>
              </a:lnSpc>
              <a:spcBef>
                <a:spcPts val="0"/>
              </a:spcBef>
              <a:spcAft>
                <a:spcPts val="0"/>
              </a:spcAft>
              <a:buSzPts val="3900"/>
              <a:buNone/>
              <a:defRPr sz="3900"/>
            </a:lvl2pPr>
            <a:lvl3pPr lvl="2" algn="l">
              <a:lnSpc>
                <a:spcPct val="100000"/>
              </a:lnSpc>
              <a:spcBef>
                <a:spcPts val="0"/>
              </a:spcBef>
              <a:spcAft>
                <a:spcPts val="0"/>
              </a:spcAft>
              <a:buSzPts val="3900"/>
              <a:buNone/>
              <a:defRPr sz="3900"/>
            </a:lvl3pPr>
            <a:lvl4pPr lvl="3" algn="l">
              <a:lnSpc>
                <a:spcPct val="100000"/>
              </a:lnSpc>
              <a:spcBef>
                <a:spcPts val="0"/>
              </a:spcBef>
              <a:spcAft>
                <a:spcPts val="0"/>
              </a:spcAft>
              <a:buSzPts val="3900"/>
              <a:buNone/>
              <a:defRPr sz="3900"/>
            </a:lvl4pPr>
            <a:lvl5pPr lvl="4" algn="l">
              <a:lnSpc>
                <a:spcPct val="100000"/>
              </a:lnSpc>
              <a:spcBef>
                <a:spcPts val="0"/>
              </a:spcBef>
              <a:spcAft>
                <a:spcPts val="0"/>
              </a:spcAft>
              <a:buSzPts val="3900"/>
              <a:buNone/>
              <a:defRPr sz="3900"/>
            </a:lvl5pPr>
            <a:lvl6pPr lvl="5" algn="l">
              <a:lnSpc>
                <a:spcPct val="100000"/>
              </a:lnSpc>
              <a:spcBef>
                <a:spcPts val="0"/>
              </a:spcBef>
              <a:spcAft>
                <a:spcPts val="0"/>
              </a:spcAft>
              <a:buSzPts val="3900"/>
              <a:buNone/>
              <a:defRPr sz="3900"/>
            </a:lvl6pPr>
            <a:lvl7pPr lvl="6" algn="l">
              <a:lnSpc>
                <a:spcPct val="100000"/>
              </a:lnSpc>
              <a:spcBef>
                <a:spcPts val="0"/>
              </a:spcBef>
              <a:spcAft>
                <a:spcPts val="0"/>
              </a:spcAft>
              <a:buSzPts val="3900"/>
              <a:buNone/>
              <a:defRPr sz="3900"/>
            </a:lvl7pPr>
            <a:lvl8pPr lvl="7" algn="l">
              <a:lnSpc>
                <a:spcPct val="100000"/>
              </a:lnSpc>
              <a:spcBef>
                <a:spcPts val="0"/>
              </a:spcBef>
              <a:spcAft>
                <a:spcPts val="0"/>
              </a:spcAft>
              <a:buSzPts val="3900"/>
              <a:buNone/>
              <a:defRPr sz="3900"/>
            </a:lvl8pPr>
            <a:lvl9pPr lvl="8" algn="l">
              <a:lnSpc>
                <a:spcPct val="100000"/>
              </a:lnSpc>
              <a:spcBef>
                <a:spcPts val="0"/>
              </a:spcBef>
              <a:spcAft>
                <a:spcPts val="0"/>
              </a:spcAft>
              <a:buSzPts val="3900"/>
              <a:buNone/>
              <a:defRPr sz="3900"/>
            </a:lvl9pPr>
          </a:lstStyle>
          <a:p/>
        </p:txBody>
      </p:sp>
      <p:sp>
        <p:nvSpPr>
          <p:cNvPr id="34" name="Google Shape;34;p21"/>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2"/>
          <p:cNvSpPr/>
          <p:nvPr/>
        </p:nvSpPr>
        <p:spPr>
          <a:xfrm>
            <a:off x="3810000" y="-97"/>
            <a:ext cx="3810000" cy="3981300"/>
          </a:xfrm>
          <a:prstGeom prst="rect">
            <a:avLst/>
          </a:prstGeom>
          <a:solidFill>
            <a:schemeClr val="lt2"/>
          </a:solidFill>
          <a:ln>
            <a:noFill/>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7" name="Google Shape;37;p22"/>
          <p:cNvSpPr txBox="1"/>
          <p:nvPr>
            <p:ph type="title"/>
          </p:nvPr>
        </p:nvSpPr>
        <p:spPr>
          <a:xfrm>
            <a:off x="221250" y="954569"/>
            <a:ext cx="3371100" cy="1147500"/>
          </a:xfrm>
          <a:prstGeom prst="rect">
            <a:avLst/>
          </a:prstGeom>
          <a:noFill/>
          <a:ln>
            <a:noFill/>
          </a:ln>
        </p:spPr>
        <p:txBody>
          <a:bodyPr anchorCtr="0" anchor="b" bIns="74375" lIns="74375" spcFirstLastPara="1" rIns="74375" wrap="square" tIns="74375">
            <a:normAutofit/>
          </a:bodyPr>
          <a:lstStyle>
            <a:lvl1pPr lvl="0" algn="ctr">
              <a:lnSpc>
                <a:spcPct val="100000"/>
              </a:lnSpc>
              <a:spcBef>
                <a:spcPts val="0"/>
              </a:spcBef>
              <a:spcAft>
                <a:spcPts val="0"/>
              </a:spcAft>
              <a:buSzPts val="3400"/>
              <a:buNone/>
              <a:defRPr sz="3400"/>
            </a:lvl1pPr>
            <a:lvl2pPr lvl="1" algn="ctr">
              <a:lnSpc>
                <a:spcPct val="100000"/>
              </a:lnSpc>
              <a:spcBef>
                <a:spcPts val="0"/>
              </a:spcBef>
              <a:spcAft>
                <a:spcPts val="0"/>
              </a:spcAft>
              <a:buSzPts val="3400"/>
              <a:buNone/>
              <a:defRPr sz="3400"/>
            </a:lvl2pPr>
            <a:lvl3pPr lvl="2" algn="ctr">
              <a:lnSpc>
                <a:spcPct val="100000"/>
              </a:lnSpc>
              <a:spcBef>
                <a:spcPts val="0"/>
              </a:spcBef>
              <a:spcAft>
                <a:spcPts val="0"/>
              </a:spcAft>
              <a:buSzPts val="3400"/>
              <a:buNone/>
              <a:defRPr sz="3400"/>
            </a:lvl3pPr>
            <a:lvl4pPr lvl="3" algn="ctr">
              <a:lnSpc>
                <a:spcPct val="100000"/>
              </a:lnSpc>
              <a:spcBef>
                <a:spcPts val="0"/>
              </a:spcBef>
              <a:spcAft>
                <a:spcPts val="0"/>
              </a:spcAft>
              <a:buSzPts val="3400"/>
              <a:buNone/>
              <a:defRPr sz="3400"/>
            </a:lvl4pPr>
            <a:lvl5pPr lvl="4" algn="ctr">
              <a:lnSpc>
                <a:spcPct val="100000"/>
              </a:lnSpc>
              <a:spcBef>
                <a:spcPts val="0"/>
              </a:spcBef>
              <a:spcAft>
                <a:spcPts val="0"/>
              </a:spcAft>
              <a:buSzPts val="3400"/>
              <a:buNone/>
              <a:defRPr sz="3400"/>
            </a:lvl5pPr>
            <a:lvl6pPr lvl="5" algn="ctr">
              <a:lnSpc>
                <a:spcPct val="100000"/>
              </a:lnSpc>
              <a:spcBef>
                <a:spcPts val="0"/>
              </a:spcBef>
              <a:spcAft>
                <a:spcPts val="0"/>
              </a:spcAft>
              <a:buSzPts val="3400"/>
              <a:buNone/>
              <a:defRPr sz="3400"/>
            </a:lvl6pPr>
            <a:lvl7pPr lvl="6" algn="ctr">
              <a:lnSpc>
                <a:spcPct val="100000"/>
              </a:lnSpc>
              <a:spcBef>
                <a:spcPts val="0"/>
              </a:spcBef>
              <a:spcAft>
                <a:spcPts val="0"/>
              </a:spcAft>
              <a:buSzPts val="3400"/>
              <a:buNone/>
              <a:defRPr sz="3400"/>
            </a:lvl7pPr>
            <a:lvl8pPr lvl="7" algn="ctr">
              <a:lnSpc>
                <a:spcPct val="100000"/>
              </a:lnSpc>
              <a:spcBef>
                <a:spcPts val="0"/>
              </a:spcBef>
              <a:spcAft>
                <a:spcPts val="0"/>
              </a:spcAft>
              <a:buSzPts val="3400"/>
              <a:buNone/>
              <a:defRPr sz="3400"/>
            </a:lvl8pPr>
            <a:lvl9pPr lvl="8" algn="ctr">
              <a:lnSpc>
                <a:spcPct val="100000"/>
              </a:lnSpc>
              <a:spcBef>
                <a:spcPts val="0"/>
              </a:spcBef>
              <a:spcAft>
                <a:spcPts val="0"/>
              </a:spcAft>
              <a:buSzPts val="3400"/>
              <a:buNone/>
              <a:defRPr sz="3400"/>
            </a:lvl9pPr>
          </a:lstStyle>
          <a:p/>
        </p:txBody>
      </p:sp>
      <p:sp>
        <p:nvSpPr>
          <p:cNvPr id="38" name="Google Shape;38;p22"/>
          <p:cNvSpPr txBox="1"/>
          <p:nvPr>
            <p:ph idx="1" type="subTitle"/>
          </p:nvPr>
        </p:nvSpPr>
        <p:spPr>
          <a:xfrm>
            <a:off x="221250" y="2169788"/>
            <a:ext cx="3371100" cy="956100"/>
          </a:xfrm>
          <a:prstGeom prst="rect">
            <a:avLst/>
          </a:prstGeom>
          <a:noFill/>
          <a:ln>
            <a:noFill/>
          </a:ln>
        </p:spPr>
        <p:txBody>
          <a:bodyPr anchorCtr="0" anchor="t" bIns="74375" lIns="74375" spcFirstLastPara="1" rIns="74375" wrap="square" tIns="74375">
            <a:normAutofit/>
          </a:bodyPr>
          <a:lstStyle>
            <a:lvl1pPr lvl="0" algn="ctr">
              <a:lnSpc>
                <a:spcPct val="100000"/>
              </a:lnSpc>
              <a:spcBef>
                <a:spcPts val="0"/>
              </a:spcBef>
              <a:spcAft>
                <a:spcPts val="0"/>
              </a:spcAft>
              <a:buSzPts val="1700"/>
              <a:buNone/>
              <a:defRPr sz="1700"/>
            </a:lvl1pPr>
            <a:lvl2pPr lvl="1" algn="ctr">
              <a:lnSpc>
                <a:spcPct val="100000"/>
              </a:lnSpc>
              <a:spcBef>
                <a:spcPts val="0"/>
              </a:spcBef>
              <a:spcAft>
                <a:spcPts val="0"/>
              </a:spcAft>
              <a:buSzPts val="1700"/>
              <a:buNone/>
              <a:defRPr sz="1700"/>
            </a:lvl2pPr>
            <a:lvl3pPr lvl="2" algn="ctr">
              <a:lnSpc>
                <a:spcPct val="100000"/>
              </a:lnSpc>
              <a:spcBef>
                <a:spcPts val="0"/>
              </a:spcBef>
              <a:spcAft>
                <a:spcPts val="0"/>
              </a:spcAft>
              <a:buSzPts val="1700"/>
              <a:buNone/>
              <a:defRPr sz="1700"/>
            </a:lvl3pPr>
            <a:lvl4pPr lvl="3" algn="ctr">
              <a:lnSpc>
                <a:spcPct val="100000"/>
              </a:lnSpc>
              <a:spcBef>
                <a:spcPts val="0"/>
              </a:spcBef>
              <a:spcAft>
                <a:spcPts val="0"/>
              </a:spcAft>
              <a:buSzPts val="1700"/>
              <a:buNone/>
              <a:defRPr sz="1700"/>
            </a:lvl4pPr>
            <a:lvl5pPr lvl="4" algn="ctr">
              <a:lnSpc>
                <a:spcPct val="100000"/>
              </a:lnSpc>
              <a:spcBef>
                <a:spcPts val="0"/>
              </a:spcBef>
              <a:spcAft>
                <a:spcPts val="0"/>
              </a:spcAft>
              <a:buSzPts val="1700"/>
              <a:buNone/>
              <a:defRPr sz="1700"/>
            </a:lvl5pPr>
            <a:lvl6pPr lvl="5" algn="ctr">
              <a:lnSpc>
                <a:spcPct val="100000"/>
              </a:lnSpc>
              <a:spcBef>
                <a:spcPts val="0"/>
              </a:spcBef>
              <a:spcAft>
                <a:spcPts val="0"/>
              </a:spcAft>
              <a:buSzPts val="1700"/>
              <a:buNone/>
              <a:defRPr sz="1700"/>
            </a:lvl6pPr>
            <a:lvl7pPr lvl="6" algn="ctr">
              <a:lnSpc>
                <a:spcPct val="100000"/>
              </a:lnSpc>
              <a:spcBef>
                <a:spcPts val="0"/>
              </a:spcBef>
              <a:spcAft>
                <a:spcPts val="0"/>
              </a:spcAft>
              <a:buSzPts val="1700"/>
              <a:buNone/>
              <a:defRPr sz="1700"/>
            </a:lvl7pPr>
            <a:lvl8pPr lvl="7" algn="ctr">
              <a:lnSpc>
                <a:spcPct val="100000"/>
              </a:lnSpc>
              <a:spcBef>
                <a:spcPts val="0"/>
              </a:spcBef>
              <a:spcAft>
                <a:spcPts val="0"/>
              </a:spcAft>
              <a:buSzPts val="1700"/>
              <a:buNone/>
              <a:defRPr sz="1700"/>
            </a:lvl8pPr>
            <a:lvl9pPr lvl="8" algn="ctr">
              <a:lnSpc>
                <a:spcPct val="100000"/>
              </a:lnSpc>
              <a:spcBef>
                <a:spcPts val="0"/>
              </a:spcBef>
              <a:spcAft>
                <a:spcPts val="0"/>
              </a:spcAft>
              <a:buSzPts val="1700"/>
              <a:buNone/>
              <a:defRPr sz="1700"/>
            </a:lvl9pPr>
          </a:lstStyle>
          <a:p/>
        </p:txBody>
      </p:sp>
      <p:sp>
        <p:nvSpPr>
          <p:cNvPr id="39" name="Google Shape;39;p22"/>
          <p:cNvSpPr txBox="1"/>
          <p:nvPr>
            <p:ph idx="2" type="body"/>
          </p:nvPr>
        </p:nvSpPr>
        <p:spPr>
          <a:xfrm>
            <a:off x="4116250" y="560488"/>
            <a:ext cx="3197400" cy="2860200"/>
          </a:xfrm>
          <a:prstGeom prst="rect">
            <a:avLst/>
          </a:prstGeom>
          <a:noFill/>
          <a:ln>
            <a:noFill/>
          </a:ln>
        </p:spPr>
        <p:txBody>
          <a:bodyPr anchorCtr="0" anchor="ctr" bIns="74375" lIns="74375" spcFirstLastPara="1" rIns="74375" wrap="square" tIns="74375">
            <a:normAutofit/>
          </a:bodyPr>
          <a:lstStyle>
            <a:lvl1pPr indent="-323850" lvl="0" marL="457200" algn="l">
              <a:lnSpc>
                <a:spcPct val="115000"/>
              </a:lnSpc>
              <a:spcBef>
                <a:spcPts val="0"/>
              </a:spcBef>
              <a:spcAft>
                <a:spcPts val="0"/>
              </a:spcAft>
              <a:buSzPts val="15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22"/>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3"/>
          <p:cNvSpPr txBox="1"/>
          <p:nvPr>
            <p:ph idx="1" type="body"/>
          </p:nvPr>
        </p:nvSpPr>
        <p:spPr>
          <a:xfrm>
            <a:off x="259750" y="3274778"/>
            <a:ext cx="4998900" cy="468300"/>
          </a:xfrm>
          <a:prstGeom prst="rect">
            <a:avLst/>
          </a:prstGeom>
          <a:noFill/>
          <a:ln>
            <a:noFill/>
          </a:ln>
        </p:spPr>
        <p:txBody>
          <a:bodyPr anchorCtr="0" anchor="ctr" bIns="74375" lIns="74375" spcFirstLastPara="1" rIns="74375" wrap="square" tIns="74375">
            <a:normAutofit/>
          </a:bodyPr>
          <a:lstStyle>
            <a:lvl1pPr indent="-228600" lvl="0" marL="457200" algn="l">
              <a:lnSpc>
                <a:spcPct val="100000"/>
              </a:lnSpc>
              <a:spcBef>
                <a:spcPts val="0"/>
              </a:spcBef>
              <a:spcAft>
                <a:spcPts val="0"/>
              </a:spcAft>
              <a:buSzPts val="1500"/>
              <a:buNone/>
              <a:defRPr/>
            </a:lvl1pPr>
          </a:lstStyle>
          <a:p/>
        </p:txBody>
      </p:sp>
      <p:sp>
        <p:nvSpPr>
          <p:cNvPr id="43" name="Google Shape;43;p23"/>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259750" y="344482"/>
            <a:ext cx="7100400" cy="443400"/>
          </a:xfrm>
          <a:prstGeom prst="rect">
            <a:avLst/>
          </a:prstGeom>
          <a:noFill/>
          <a:ln>
            <a:noFill/>
          </a:ln>
        </p:spPr>
        <p:txBody>
          <a:bodyPr anchorCtr="0" anchor="t" bIns="74375" lIns="74375" spcFirstLastPara="1" rIns="74375" wrap="square" tIns="74375">
            <a:normAutofit/>
          </a:bodyPr>
          <a:lstStyle>
            <a:lvl1pPr lvl="0"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300"/>
              <a:buFont typeface="Arial"/>
              <a:buNone/>
              <a:defRPr b="0" i="0" sz="2300" u="none" cap="none" strike="noStrike">
                <a:solidFill>
                  <a:schemeClr val="dk1"/>
                </a:solidFill>
                <a:latin typeface="Arial"/>
                <a:ea typeface="Arial"/>
                <a:cs typeface="Arial"/>
                <a:sym typeface="Arial"/>
              </a:defRPr>
            </a:lvl9pPr>
          </a:lstStyle>
          <a:p/>
        </p:txBody>
      </p:sp>
      <p:sp>
        <p:nvSpPr>
          <p:cNvPr id="7" name="Google Shape;7;p14"/>
          <p:cNvSpPr txBox="1"/>
          <p:nvPr>
            <p:ph idx="1" type="body"/>
          </p:nvPr>
        </p:nvSpPr>
        <p:spPr>
          <a:xfrm>
            <a:off x="259750" y="892101"/>
            <a:ext cx="7100400" cy="2644500"/>
          </a:xfrm>
          <a:prstGeom prst="rect">
            <a:avLst/>
          </a:prstGeom>
          <a:noFill/>
          <a:ln>
            <a:noFill/>
          </a:ln>
        </p:spPr>
        <p:txBody>
          <a:bodyPr anchorCtr="0" anchor="t" bIns="74375" lIns="74375" spcFirstLastPara="1" rIns="74375" wrap="square" tIns="74375">
            <a:normAutofit/>
          </a:bodyPr>
          <a:lstStyle>
            <a:lvl1pPr indent="-323850" lvl="0" marL="457200" marR="0" rtl="0" algn="l">
              <a:lnSpc>
                <a:spcPct val="115000"/>
              </a:lnSpc>
              <a:spcBef>
                <a:spcPts val="0"/>
              </a:spcBef>
              <a:spcAft>
                <a:spcPts val="0"/>
              </a:spcAft>
              <a:buClr>
                <a:schemeClr val="dk2"/>
              </a:buClr>
              <a:buSzPts val="1500"/>
              <a:buFont typeface="Arial"/>
              <a:buChar char="●"/>
              <a:defRPr b="0" i="0" sz="1500" u="none" cap="none" strike="noStrike">
                <a:solidFill>
                  <a:schemeClr val="dk2"/>
                </a:solidFill>
                <a:latin typeface="Arial"/>
                <a:ea typeface="Arial"/>
                <a:cs typeface="Arial"/>
                <a:sym typeface="Arial"/>
              </a:defRPr>
            </a:lvl1pPr>
            <a:lvl2pPr indent="-298450" lvl="1" marL="914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2pPr>
            <a:lvl3pPr indent="-298450" lvl="2" marL="1371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3pPr>
            <a:lvl4pPr indent="-298450" lvl="3" marL="1828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298450" lvl="5" marL="27432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6pPr>
            <a:lvl7pPr indent="-298450" lvl="6" marL="32004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7pPr>
            <a:lvl8pPr indent="-298450" lvl="7" marL="36576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8pPr>
            <a:lvl9pPr indent="-298450" lvl="8" marL="4114800" marR="0" rtl="0" algn="l">
              <a:lnSpc>
                <a:spcPct val="115000"/>
              </a:lnSpc>
              <a:spcBef>
                <a:spcPts val="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9pPr>
          </a:lstStyle>
          <a:p/>
        </p:txBody>
      </p:sp>
      <p:sp>
        <p:nvSpPr>
          <p:cNvPr id="8" name="Google Shape;8;p14"/>
          <p:cNvSpPr txBox="1"/>
          <p:nvPr>
            <p:ph idx="12" type="sldNum"/>
          </p:nvPr>
        </p:nvSpPr>
        <p:spPr>
          <a:xfrm>
            <a:off x="7060382" y="3609676"/>
            <a:ext cx="457200" cy="304800"/>
          </a:xfrm>
          <a:prstGeom prst="rect">
            <a:avLst/>
          </a:prstGeom>
          <a:noFill/>
          <a:ln>
            <a:noFill/>
          </a:ln>
        </p:spPr>
        <p:txBody>
          <a:bodyPr anchorCtr="0" anchor="ctr" bIns="74375" lIns="74375" spcFirstLastPara="1" rIns="74375" wrap="square" tIns="743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hyperlink" Target="http://openedgroup.org/review" TargetMode="Externa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sparceurope.org/what-we-do/open-education/europeannetwork-openeducation-librarians/" TargetMode="External"/><Relationship Id="rId4" Type="http://schemas.openxmlformats.org/officeDocument/2006/relationships/hyperlink" Target="https://zenodo.org/record/5568483" TargetMode="External"/><Relationship Id="rId5"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sdgs.un.org/goals/goal4" TargetMode="Externa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zenodo.org/record/5568483" TargetMode="External"/><Relationship Id="rId6"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53" name="Shape 53"/>
        <p:cNvGrpSpPr/>
        <p:nvPr/>
      </p:nvGrpSpPr>
      <p:grpSpPr>
        <a:xfrm>
          <a:off x="0" y="0"/>
          <a:ext cx="0" cy="0"/>
          <a:chOff x="0" y="0"/>
          <a:chExt cx="0" cy="0"/>
        </a:xfrm>
      </p:grpSpPr>
      <p:sp>
        <p:nvSpPr>
          <p:cNvPr id="54" name="Google Shape;54;gf89bd3b56d_3_0"/>
          <p:cNvSpPr txBox="1"/>
          <p:nvPr/>
        </p:nvSpPr>
        <p:spPr>
          <a:xfrm>
            <a:off x="3733157" y="340450"/>
            <a:ext cx="3303300" cy="12894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AN </a:t>
            </a:r>
            <a:r>
              <a:rPr b="1" lang="en" sz="3700">
                <a:solidFill>
                  <a:srgbClr val="004993"/>
                </a:solidFill>
                <a:latin typeface="Open Sans"/>
                <a:ea typeface="Open Sans"/>
                <a:cs typeface="Open Sans"/>
                <a:sym typeface="Open Sans"/>
              </a:rPr>
              <a:t>ENOEL </a:t>
            </a:r>
            <a:r>
              <a:rPr b="1" i="0" lang="en" sz="3700" u="none" cap="none" strike="noStrike">
                <a:solidFill>
                  <a:srgbClr val="004993"/>
                </a:solidFill>
                <a:latin typeface="Open Sans"/>
                <a:ea typeface="Open Sans"/>
                <a:cs typeface="Open Sans"/>
                <a:sym typeface="Open Sans"/>
              </a:rPr>
              <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lang="en" sz="3700">
                <a:solidFill>
                  <a:srgbClr val="004993"/>
                </a:solidFill>
                <a:latin typeface="Open Sans"/>
                <a:ea typeface="Open Sans"/>
                <a:cs typeface="Open Sans"/>
                <a:sym typeface="Open Sans"/>
              </a:rPr>
              <a:t>TOOLKIT </a:t>
            </a:r>
            <a:endParaRPr b="1" i="0" sz="3700" u="none" cap="none" strike="noStrike">
              <a:solidFill>
                <a:srgbClr val="004993"/>
              </a:solidFill>
              <a:latin typeface="Open Sans"/>
              <a:ea typeface="Open Sans"/>
              <a:cs typeface="Open Sans"/>
              <a:sym typeface="Open Sans"/>
            </a:endParaRPr>
          </a:p>
        </p:txBody>
      </p:sp>
      <p:sp>
        <p:nvSpPr>
          <p:cNvPr id="55" name="Google Shape;55;gf89bd3b56d_3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56" name="Google Shape;56;gf89bd3b56d_3_0"/>
          <p:cNvPicPr preferRelativeResize="0"/>
          <p:nvPr/>
        </p:nvPicPr>
        <p:blipFill>
          <a:blip r:embed="rId3">
            <a:alphaModFix/>
          </a:blip>
          <a:stretch>
            <a:fillRect/>
          </a:stretch>
        </p:blipFill>
        <p:spPr>
          <a:xfrm>
            <a:off x="1328400" y="431675"/>
            <a:ext cx="2053626" cy="1559049"/>
          </a:xfrm>
          <a:prstGeom prst="rect">
            <a:avLst/>
          </a:prstGeom>
          <a:noFill/>
          <a:ln>
            <a:noFill/>
          </a:ln>
        </p:spPr>
      </p:pic>
      <p:sp>
        <p:nvSpPr>
          <p:cNvPr id="57" name="Google Shape;57;gf89bd3b56d_3_0"/>
          <p:cNvSpPr txBox="1"/>
          <p:nvPr/>
        </p:nvSpPr>
        <p:spPr>
          <a:xfrm>
            <a:off x="1683675" y="549125"/>
            <a:ext cx="3145800" cy="1031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3200">
                <a:solidFill>
                  <a:schemeClr val="lt1"/>
                </a:solidFill>
                <a:latin typeface="Open Sans"/>
                <a:ea typeface="Open Sans"/>
                <a:cs typeface="Open Sans"/>
                <a:sym typeface="Open Sans"/>
              </a:rPr>
              <a:t>OER</a:t>
            </a:r>
            <a:endParaRPr b="1" sz="3200">
              <a:solidFill>
                <a:schemeClr val="lt1"/>
              </a:solidFill>
              <a:latin typeface="Open Sans"/>
              <a:ea typeface="Open Sans"/>
              <a:cs typeface="Open Sans"/>
              <a:sym typeface="Open Sans"/>
            </a:endParaRPr>
          </a:p>
          <a:p>
            <a:pPr indent="0" lvl="0" marL="0" rtl="0" algn="l">
              <a:lnSpc>
                <a:spcPct val="100000"/>
              </a:lnSpc>
              <a:spcBef>
                <a:spcPts val="0"/>
              </a:spcBef>
              <a:spcAft>
                <a:spcPts val="0"/>
              </a:spcAft>
              <a:buNone/>
            </a:pPr>
            <a:r>
              <a:rPr lang="en" sz="2300">
                <a:solidFill>
                  <a:schemeClr val="lt1"/>
                </a:solidFill>
                <a:latin typeface="Open Sans"/>
                <a:ea typeface="Open Sans"/>
                <a:cs typeface="Open Sans"/>
                <a:sym typeface="Open Sans"/>
              </a:rPr>
              <a:t>BASIC</a:t>
            </a:r>
            <a:endParaRPr sz="2300">
              <a:solidFill>
                <a:schemeClr val="lt1"/>
              </a:solidFill>
              <a:latin typeface="Open Sans"/>
              <a:ea typeface="Open Sans"/>
              <a:cs typeface="Open Sans"/>
              <a:sym typeface="Open Sans"/>
            </a:endParaRPr>
          </a:p>
        </p:txBody>
      </p:sp>
      <p:cxnSp>
        <p:nvCxnSpPr>
          <p:cNvPr id="58" name="Google Shape;58;gf89bd3b56d_3_0"/>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59" name="Google Shape;59;gf89bd3b56d_3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60" name="Google Shape;60;gf89bd3b56d_3_0"/>
          <p:cNvSpPr txBox="1"/>
          <p:nvPr/>
        </p:nvSpPr>
        <p:spPr>
          <a:xfrm>
            <a:off x="322900" y="2433300"/>
            <a:ext cx="6988500" cy="7968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3700"/>
              <a:buFont typeface="Arial"/>
              <a:buNone/>
            </a:pPr>
            <a:r>
              <a:rPr b="1" lang="en" sz="2100">
                <a:solidFill>
                  <a:srgbClr val="004993"/>
                </a:solidFill>
                <a:latin typeface="Open Sans"/>
                <a:ea typeface="Open Sans"/>
                <a:cs typeface="Open Sans"/>
                <a:sym typeface="Open Sans"/>
              </a:rPr>
              <a:t>Use our templates to advocate </a:t>
            </a:r>
            <a:endParaRPr b="1" sz="2100">
              <a:solidFill>
                <a:srgbClr val="004993"/>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3700"/>
              <a:buFont typeface="Arial"/>
              <a:buNone/>
            </a:pPr>
            <a:r>
              <a:rPr b="1" lang="en" sz="2100">
                <a:solidFill>
                  <a:srgbClr val="004993"/>
                </a:solidFill>
                <a:latin typeface="Open Sans"/>
                <a:ea typeface="Open Sans"/>
                <a:cs typeface="Open Sans"/>
                <a:sym typeface="Open Sans"/>
              </a:rPr>
              <a:t>for Open Education</a:t>
            </a:r>
            <a:endParaRPr b="1" i="0" sz="2100" u="none" cap="none" strike="noStrike">
              <a:solidFill>
                <a:srgbClr val="004993"/>
              </a:solidFill>
              <a:latin typeface="Open Sans"/>
              <a:ea typeface="Open Sans"/>
              <a:cs typeface="Open Sans"/>
              <a:sym typeface="Open Sans"/>
            </a:endParaRPr>
          </a:p>
        </p:txBody>
      </p:sp>
      <p:pic>
        <p:nvPicPr>
          <p:cNvPr id="61" name="Google Shape;61;gf89bd3b56d_3_0"/>
          <p:cNvPicPr preferRelativeResize="0"/>
          <p:nvPr/>
        </p:nvPicPr>
        <p:blipFill>
          <a:blip r:embed="rId5">
            <a:alphaModFix/>
          </a:blip>
          <a:stretch>
            <a:fillRect/>
          </a:stretch>
        </p:blipFill>
        <p:spPr>
          <a:xfrm>
            <a:off x="6332275" y="3583485"/>
            <a:ext cx="1146766" cy="334325"/>
          </a:xfrm>
          <a:prstGeom prst="rect">
            <a:avLst/>
          </a:prstGeom>
          <a:noFill/>
          <a:ln>
            <a:noFill/>
          </a:ln>
        </p:spPr>
      </p:pic>
      <p:pic>
        <p:nvPicPr>
          <p:cNvPr id="62" name="Google Shape;62;gf89bd3b56d_3_0"/>
          <p:cNvPicPr preferRelativeResize="0"/>
          <p:nvPr/>
        </p:nvPicPr>
        <p:blipFill>
          <a:blip r:embed="rId6">
            <a:alphaModFix/>
          </a:blip>
          <a:stretch>
            <a:fillRect/>
          </a:stretch>
        </p:blipFill>
        <p:spPr>
          <a:xfrm>
            <a:off x="5663175" y="3575413"/>
            <a:ext cx="594365" cy="3343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6"/>
          <p:cNvSpPr txBox="1"/>
          <p:nvPr/>
        </p:nvSpPr>
        <p:spPr>
          <a:xfrm>
            <a:off x="1944775" y="472025"/>
            <a:ext cx="5216100" cy="550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2600" u="none" cap="none" strike="noStrike">
                <a:solidFill>
                  <a:srgbClr val="004993"/>
                </a:solidFill>
                <a:latin typeface="Open Sans"/>
                <a:ea typeface="Open Sans"/>
                <a:cs typeface="Open Sans"/>
                <a:sym typeface="Open Sans"/>
              </a:rPr>
              <a:t>What are open licen</a:t>
            </a:r>
            <a:r>
              <a:rPr b="1" lang="en" sz="2600">
                <a:solidFill>
                  <a:srgbClr val="004993"/>
                </a:solidFill>
                <a:latin typeface="Open Sans"/>
                <a:ea typeface="Open Sans"/>
                <a:cs typeface="Open Sans"/>
                <a:sym typeface="Open Sans"/>
              </a:rPr>
              <a:t>c</a:t>
            </a:r>
            <a:r>
              <a:rPr b="1" i="0" lang="en" sz="2600" u="none" cap="none" strike="noStrike">
                <a:solidFill>
                  <a:srgbClr val="004993"/>
                </a:solidFill>
                <a:latin typeface="Open Sans"/>
                <a:ea typeface="Open Sans"/>
                <a:cs typeface="Open Sans"/>
                <a:sym typeface="Open Sans"/>
              </a:rPr>
              <a:t>es?</a:t>
            </a:r>
            <a:endParaRPr b="1" i="0" sz="2600" u="none" cap="none" strike="noStrike">
              <a:solidFill>
                <a:srgbClr val="004993"/>
              </a:solidFill>
              <a:latin typeface="Open Sans"/>
              <a:ea typeface="Open Sans"/>
              <a:cs typeface="Open Sans"/>
              <a:sym typeface="Open Sans"/>
            </a:endParaRPr>
          </a:p>
        </p:txBody>
      </p:sp>
      <p:sp>
        <p:nvSpPr>
          <p:cNvPr id="153" name="Google Shape;153;p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54" name="Google Shape;154;p6"/>
          <p:cNvSpPr txBox="1"/>
          <p:nvPr/>
        </p:nvSpPr>
        <p:spPr>
          <a:xfrm>
            <a:off x="1944775" y="1365513"/>
            <a:ext cx="5106600" cy="1627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chemeClr val="dk1"/>
              </a:buClr>
              <a:buSzPts val="900"/>
              <a:buFont typeface="Arial"/>
              <a:buNone/>
            </a:pPr>
            <a:r>
              <a:rPr b="0" i="0" lang="en" sz="1600" u="none" cap="none" strike="noStrike">
                <a:solidFill>
                  <a:srgbClr val="004993"/>
                </a:solidFill>
                <a:latin typeface="Open Sans"/>
                <a:ea typeface="Open Sans"/>
                <a:cs typeface="Open Sans"/>
                <a:sym typeface="Open Sans"/>
              </a:rPr>
              <a:t>“Open licen</a:t>
            </a:r>
            <a:r>
              <a:rPr lang="en" sz="1600">
                <a:solidFill>
                  <a:srgbClr val="004993"/>
                </a:solidFill>
                <a:latin typeface="Open Sans"/>
                <a:ea typeface="Open Sans"/>
                <a:cs typeface="Open Sans"/>
                <a:sym typeface="Open Sans"/>
              </a:rPr>
              <a:t>c</a:t>
            </a:r>
            <a:r>
              <a:rPr b="0" i="0" lang="en" sz="1600" u="none" cap="none" strike="noStrike">
                <a:solidFill>
                  <a:srgbClr val="004993"/>
                </a:solidFill>
                <a:latin typeface="Open Sans"/>
                <a:ea typeface="Open Sans"/>
                <a:cs typeface="Open Sans"/>
                <a:sym typeface="Open Sans"/>
              </a:rPr>
              <a:t>es respect the intellectual property rights of the copyright owner and provide permissions granting the public the rights to access, re-use, re-purpose, adapt and redistribute educational materials.”</a:t>
            </a:r>
            <a:endParaRPr b="0" i="0" sz="16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600" u="none" cap="none" strike="noStrike">
              <a:solidFill>
                <a:srgbClr val="000000"/>
              </a:solidFill>
              <a:latin typeface="Arial"/>
              <a:ea typeface="Arial"/>
              <a:cs typeface="Arial"/>
              <a:sym typeface="Arial"/>
            </a:endParaRPr>
          </a:p>
        </p:txBody>
      </p:sp>
      <p:sp>
        <p:nvSpPr>
          <p:cNvPr id="155" name="Google Shape;155;p6"/>
          <p:cNvSpPr txBox="1"/>
          <p:nvPr/>
        </p:nvSpPr>
        <p:spPr>
          <a:xfrm>
            <a:off x="1908000" y="3019950"/>
            <a:ext cx="68103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56" name="Google Shape;156;p6"/>
          <p:cNvSpPr txBox="1"/>
          <p:nvPr/>
        </p:nvSpPr>
        <p:spPr>
          <a:xfrm>
            <a:off x="1908000" y="31760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45BEDF"/>
                </a:solidFill>
                <a:latin typeface="Open Sans"/>
                <a:ea typeface="Open Sans"/>
                <a:cs typeface="Open Sans"/>
                <a:sym typeface="Open Sans"/>
              </a:rPr>
              <a:t>https://tinyurl.com/openedrec</a:t>
            </a:r>
            <a:endParaRPr b="0" i="0" sz="1500" u="none" cap="none" strike="noStrike">
              <a:solidFill>
                <a:srgbClr val="000000"/>
              </a:solidFill>
              <a:latin typeface="Open Sans"/>
              <a:ea typeface="Open Sans"/>
              <a:cs typeface="Open Sans"/>
              <a:sym typeface="Open Sans"/>
            </a:endParaRPr>
          </a:p>
        </p:txBody>
      </p:sp>
      <p:pic>
        <p:nvPicPr>
          <p:cNvPr id="157" name="Google Shape;157;p6"/>
          <p:cNvPicPr preferRelativeResize="0"/>
          <p:nvPr/>
        </p:nvPicPr>
        <p:blipFill>
          <a:blip r:embed="rId3">
            <a:alphaModFix/>
          </a:blip>
          <a:stretch>
            <a:fillRect/>
          </a:stretch>
        </p:blipFill>
        <p:spPr>
          <a:xfrm>
            <a:off x="257506" y="267025"/>
            <a:ext cx="1341996" cy="1018801"/>
          </a:xfrm>
          <a:prstGeom prst="rect">
            <a:avLst/>
          </a:prstGeom>
          <a:noFill/>
          <a:ln>
            <a:noFill/>
          </a:ln>
        </p:spPr>
      </p:pic>
      <p:sp>
        <p:nvSpPr>
          <p:cNvPr id="158" name="Google Shape;158;p6"/>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2300">
                <a:solidFill>
                  <a:schemeClr val="lt1"/>
                </a:solidFill>
                <a:latin typeface="Open Sans"/>
                <a:ea typeface="Open Sans"/>
                <a:cs typeface="Open Sans"/>
                <a:sym typeface="Open Sans"/>
              </a:rPr>
              <a:t>OER</a:t>
            </a:r>
            <a:endParaRPr b="1" sz="2300">
              <a:solidFill>
                <a:schemeClr val="lt1"/>
              </a:solidFill>
              <a:latin typeface="Open Sans"/>
              <a:ea typeface="Open Sans"/>
              <a:cs typeface="Open Sans"/>
              <a:sym typeface="Open Sans"/>
            </a:endParaRPr>
          </a:p>
          <a:p>
            <a:pPr indent="0" lvl="0" marL="0" rtl="0" algn="l">
              <a:lnSpc>
                <a:spcPct val="100000"/>
              </a:lnSpc>
              <a:spcBef>
                <a:spcPts val="0"/>
              </a:spcBef>
              <a:spcAft>
                <a:spcPts val="0"/>
              </a:spcAft>
              <a:buNone/>
            </a:pPr>
            <a:r>
              <a:rPr lang="en" sz="1700">
                <a:solidFill>
                  <a:schemeClr val="lt1"/>
                </a:solidFill>
                <a:latin typeface="Open Sans"/>
                <a:ea typeface="Open Sans"/>
                <a:cs typeface="Open Sans"/>
                <a:sym typeface="Open Sans"/>
              </a:rPr>
              <a:t>BASIC</a:t>
            </a:r>
            <a:endParaRPr sz="1700">
              <a:solidFill>
                <a:schemeClr val="lt1"/>
              </a:solidFill>
              <a:latin typeface="Open Sans"/>
              <a:ea typeface="Open Sans"/>
              <a:cs typeface="Open Sans"/>
              <a:sym typeface="Open Sans"/>
            </a:endParaRPr>
          </a:p>
        </p:txBody>
      </p:sp>
      <p:cxnSp>
        <p:nvCxnSpPr>
          <p:cNvPr id="159" name="Google Shape;159;p6"/>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160" name="Google Shape;160;p6"/>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4" name="Shape 164"/>
        <p:cNvGrpSpPr/>
        <p:nvPr/>
      </p:nvGrpSpPr>
      <p:grpSpPr>
        <a:xfrm>
          <a:off x="0" y="0"/>
          <a:ext cx="0" cy="0"/>
          <a:chOff x="0" y="0"/>
          <a:chExt cx="0" cy="0"/>
        </a:xfrm>
      </p:grpSpPr>
      <p:sp>
        <p:nvSpPr>
          <p:cNvPr id="165" name="Google Shape;165;p8"/>
          <p:cNvSpPr txBox="1"/>
          <p:nvPr/>
        </p:nvSpPr>
        <p:spPr>
          <a:xfrm>
            <a:off x="1984200" y="333975"/>
            <a:ext cx="44232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en" sz="2600" u="none" cap="none" strike="noStrike">
                <a:solidFill>
                  <a:srgbClr val="004993"/>
                </a:solidFill>
                <a:latin typeface="Open Sans"/>
                <a:ea typeface="Open Sans"/>
                <a:cs typeface="Open Sans"/>
                <a:sym typeface="Open Sans"/>
              </a:rPr>
              <a:t>Open Educational Resources (OER) can:</a:t>
            </a:r>
            <a:endParaRPr b="1" i="0" sz="5300" u="none" cap="none" strike="noStrike">
              <a:solidFill>
                <a:srgbClr val="004993"/>
              </a:solidFill>
              <a:latin typeface="Open Sans"/>
              <a:ea typeface="Open Sans"/>
              <a:cs typeface="Open Sans"/>
              <a:sym typeface="Open Sans"/>
            </a:endParaRPr>
          </a:p>
        </p:txBody>
      </p:sp>
      <p:sp>
        <p:nvSpPr>
          <p:cNvPr id="166" name="Google Shape;166;p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67" name="Google Shape;167;p8"/>
          <p:cNvSpPr txBox="1"/>
          <p:nvPr/>
        </p:nvSpPr>
        <p:spPr>
          <a:xfrm>
            <a:off x="1984200" y="1485823"/>
            <a:ext cx="4743300" cy="14985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300"/>
              <a:buFont typeface="Arial"/>
              <a:buNone/>
            </a:pPr>
            <a:r>
              <a:rPr b="0" i="0" lang="en" sz="1600" u="none" cap="none" strike="noStrike">
                <a:solidFill>
                  <a:srgbClr val="004993"/>
                </a:solidFill>
                <a:latin typeface="Open Sans"/>
                <a:ea typeface="Open Sans"/>
                <a:cs typeface="Open Sans"/>
                <a:sym typeface="Open Sans"/>
              </a:rPr>
              <a:t>"help meet the needs of individual learners and effectively promote gender equality and incentivize innovative pedagogical, didactical and methodological approaches."</a:t>
            </a:r>
            <a:endParaRPr b="0" i="0" sz="23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u="none" cap="none" strike="noStrike">
              <a:solidFill>
                <a:srgbClr val="000000"/>
              </a:solidFill>
              <a:latin typeface="Arial"/>
              <a:ea typeface="Arial"/>
              <a:cs typeface="Arial"/>
              <a:sym typeface="Arial"/>
            </a:endParaRPr>
          </a:p>
        </p:txBody>
      </p:sp>
      <p:sp>
        <p:nvSpPr>
          <p:cNvPr id="168" name="Google Shape;168;p8"/>
          <p:cNvSpPr txBox="1"/>
          <p:nvPr/>
        </p:nvSpPr>
        <p:spPr>
          <a:xfrm>
            <a:off x="1984188" y="2863160"/>
            <a:ext cx="68103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69" name="Google Shape;169;p8"/>
          <p:cNvSpPr txBox="1"/>
          <p:nvPr/>
        </p:nvSpPr>
        <p:spPr>
          <a:xfrm>
            <a:off x="1984188" y="3048909"/>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45BEDF"/>
                </a:solidFill>
                <a:latin typeface="Open Sans"/>
                <a:ea typeface="Open Sans"/>
                <a:cs typeface="Open Sans"/>
                <a:sym typeface="Open Sans"/>
              </a:rPr>
              <a:t>https://tinyurl.com/openedrec</a:t>
            </a:r>
            <a:endParaRPr b="0" i="0" sz="1500" u="none" cap="none" strike="noStrike">
              <a:solidFill>
                <a:srgbClr val="000000"/>
              </a:solidFill>
              <a:latin typeface="Open Sans"/>
              <a:ea typeface="Open Sans"/>
              <a:cs typeface="Open Sans"/>
              <a:sym typeface="Open Sans"/>
            </a:endParaRPr>
          </a:p>
        </p:txBody>
      </p:sp>
      <p:pic>
        <p:nvPicPr>
          <p:cNvPr id="170" name="Google Shape;170;p8"/>
          <p:cNvPicPr preferRelativeResize="0"/>
          <p:nvPr/>
        </p:nvPicPr>
        <p:blipFill>
          <a:blip r:embed="rId3">
            <a:alphaModFix/>
          </a:blip>
          <a:stretch>
            <a:fillRect/>
          </a:stretch>
        </p:blipFill>
        <p:spPr>
          <a:xfrm>
            <a:off x="257506" y="267025"/>
            <a:ext cx="1341996" cy="1018801"/>
          </a:xfrm>
          <a:prstGeom prst="rect">
            <a:avLst/>
          </a:prstGeom>
          <a:noFill/>
          <a:ln>
            <a:noFill/>
          </a:ln>
        </p:spPr>
      </p:pic>
      <p:sp>
        <p:nvSpPr>
          <p:cNvPr id="171" name="Google Shape;171;p8"/>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2300">
                <a:solidFill>
                  <a:schemeClr val="lt1"/>
                </a:solidFill>
                <a:latin typeface="Open Sans"/>
                <a:ea typeface="Open Sans"/>
                <a:cs typeface="Open Sans"/>
                <a:sym typeface="Open Sans"/>
              </a:rPr>
              <a:t>OER</a:t>
            </a:r>
            <a:endParaRPr b="1" sz="2300">
              <a:solidFill>
                <a:schemeClr val="lt1"/>
              </a:solidFill>
              <a:latin typeface="Open Sans"/>
              <a:ea typeface="Open Sans"/>
              <a:cs typeface="Open Sans"/>
              <a:sym typeface="Open Sans"/>
            </a:endParaRPr>
          </a:p>
          <a:p>
            <a:pPr indent="0" lvl="0" marL="0" rtl="0" algn="l">
              <a:lnSpc>
                <a:spcPct val="100000"/>
              </a:lnSpc>
              <a:spcBef>
                <a:spcPts val="0"/>
              </a:spcBef>
              <a:spcAft>
                <a:spcPts val="0"/>
              </a:spcAft>
              <a:buNone/>
            </a:pPr>
            <a:r>
              <a:rPr lang="en" sz="1700">
                <a:solidFill>
                  <a:schemeClr val="lt1"/>
                </a:solidFill>
                <a:latin typeface="Open Sans"/>
                <a:ea typeface="Open Sans"/>
                <a:cs typeface="Open Sans"/>
                <a:sym typeface="Open Sans"/>
              </a:rPr>
              <a:t>BASIC</a:t>
            </a:r>
            <a:endParaRPr sz="1700">
              <a:solidFill>
                <a:schemeClr val="lt1"/>
              </a:solidFill>
              <a:latin typeface="Open Sans"/>
              <a:ea typeface="Open Sans"/>
              <a:cs typeface="Open Sans"/>
              <a:sym typeface="Open Sans"/>
            </a:endParaRPr>
          </a:p>
        </p:txBody>
      </p:sp>
      <p:cxnSp>
        <p:nvCxnSpPr>
          <p:cNvPr id="172" name="Google Shape;172;p8"/>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173" name="Google Shape;173;p8"/>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7" name="Shape 177"/>
        <p:cNvGrpSpPr/>
        <p:nvPr/>
      </p:nvGrpSpPr>
      <p:grpSpPr>
        <a:xfrm>
          <a:off x="0" y="0"/>
          <a:ext cx="0" cy="0"/>
          <a:chOff x="0" y="0"/>
          <a:chExt cx="0" cy="0"/>
        </a:xfrm>
      </p:grpSpPr>
      <p:sp>
        <p:nvSpPr>
          <p:cNvPr id="178" name="Google Shape;178;p9"/>
          <p:cNvSpPr txBox="1"/>
          <p:nvPr/>
        </p:nvSpPr>
        <p:spPr>
          <a:xfrm>
            <a:off x="1718496" y="401454"/>
            <a:ext cx="5637900" cy="1018800"/>
          </a:xfrm>
          <a:prstGeom prst="rect">
            <a:avLst/>
          </a:prstGeom>
          <a:noFill/>
          <a:ln>
            <a:noFill/>
          </a:ln>
        </p:spPr>
        <p:txBody>
          <a:bodyPr anchorCtr="0" anchor="t" bIns="74375" lIns="74375" spcFirstLastPara="1" rIns="74375" wrap="square" tIns="74375">
            <a:spAutoFit/>
          </a:bodyPr>
          <a:lstStyle/>
          <a:p>
            <a:pPr indent="0" lvl="0" marL="0" marR="0" rtl="0" algn="l">
              <a:lnSpc>
                <a:spcPct val="91000"/>
              </a:lnSpc>
              <a:spcBef>
                <a:spcPts val="3100"/>
              </a:spcBef>
              <a:spcAft>
                <a:spcPts val="3100"/>
              </a:spcAft>
              <a:buClr>
                <a:srgbClr val="000000"/>
              </a:buClr>
              <a:buSzPts val="1500"/>
              <a:buFont typeface="Arial"/>
              <a:buNone/>
            </a:pPr>
            <a:r>
              <a:rPr b="1" i="0" lang="en" sz="1800" u="none" cap="none" strike="noStrike">
                <a:solidFill>
                  <a:srgbClr val="004993"/>
                </a:solidFill>
                <a:latin typeface="Open Sans"/>
                <a:ea typeface="Open Sans"/>
                <a:cs typeface="Open Sans"/>
                <a:sym typeface="Open Sans"/>
              </a:rPr>
              <a:t>OER </a:t>
            </a:r>
            <a:r>
              <a:rPr b="1" i="0" lang="en" sz="2200" u="none" cap="none" strike="noStrike">
                <a:solidFill>
                  <a:srgbClr val="45BEDF"/>
                </a:solidFill>
                <a:latin typeface="Open Sans"/>
                <a:ea typeface="Open Sans"/>
                <a:cs typeface="Open Sans"/>
                <a:sym typeface="Open Sans"/>
              </a:rPr>
              <a:t>+</a:t>
            </a:r>
            <a:r>
              <a:rPr b="1" i="0" lang="en" sz="2200" u="none" cap="none" strike="noStrike">
                <a:solidFill>
                  <a:srgbClr val="004993"/>
                </a:solidFill>
                <a:latin typeface="Open Sans"/>
                <a:ea typeface="Open Sans"/>
                <a:cs typeface="Open Sans"/>
                <a:sym typeface="Open Sans"/>
              </a:rPr>
              <a:t> </a:t>
            </a:r>
            <a:r>
              <a:rPr b="1" i="0" lang="en" sz="1800" u="none" cap="none" strike="noStrike">
                <a:solidFill>
                  <a:srgbClr val="004993"/>
                </a:solidFill>
                <a:latin typeface="Open Sans"/>
                <a:ea typeface="Open Sans"/>
                <a:cs typeface="Open Sans"/>
                <a:sym typeface="Open Sans"/>
              </a:rPr>
              <a:t>appropriate pedagogical methodologies </a:t>
            </a:r>
            <a:r>
              <a:rPr b="1" i="0" lang="en" sz="2200" u="none" cap="none" strike="noStrike">
                <a:solidFill>
                  <a:srgbClr val="45BEDF"/>
                </a:solidFill>
                <a:latin typeface="Open Sans"/>
                <a:ea typeface="Open Sans"/>
                <a:cs typeface="Open Sans"/>
                <a:sym typeface="Open Sans"/>
              </a:rPr>
              <a:t>+</a:t>
            </a:r>
            <a:r>
              <a:rPr b="1" i="0" lang="en" sz="2200" u="none" cap="none" strike="noStrike">
                <a:solidFill>
                  <a:srgbClr val="004993"/>
                </a:solidFill>
                <a:latin typeface="Open Sans"/>
                <a:ea typeface="Open Sans"/>
                <a:cs typeface="Open Sans"/>
                <a:sym typeface="Open Sans"/>
              </a:rPr>
              <a:t> </a:t>
            </a:r>
            <a:r>
              <a:rPr b="1" i="0" lang="en" sz="1800" u="none" cap="none" strike="noStrike">
                <a:solidFill>
                  <a:srgbClr val="004993"/>
                </a:solidFill>
                <a:latin typeface="Open Sans"/>
                <a:ea typeface="Open Sans"/>
                <a:cs typeface="Open Sans"/>
                <a:sym typeface="Open Sans"/>
              </a:rPr>
              <a:t>well-designed learning objectives </a:t>
            </a:r>
            <a:r>
              <a:rPr b="1" lang="en" sz="2200">
                <a:solidFill>
                  <a:srgbClr val="45BEDF"/>
                </a:solidFill>
                <a:latin typeface="Open Sans"/>
                <a:ea typeface="Open Sans"/>
                <a:cs typeface="Open Sans"/>
                <a:sym typeface="Open Sans"/>
              </a:rPr>
              <a:t>+</a:t>
            </a:r>
            <a:r>
              <a:rPr b="1" lang="en" sz="2200">
                <a:solidFill>
                  <a:srgbClr val="004993"/>
                </a:solidFill>
                <a:latin typeface="Open Sans"/>
                <a:ea typeface="Open Sans"/>
                <a:cs typeface="Open Sans"/>
                <a:sym typeface="Open Sans"/>
              </a:rPr>
              <a:t> </a:t>
            </a:r>
            <a:r>
              <a:rPr b="1" i="0" lang="en" sz="1800" u="none" cap="none" strike="noStrike">
                <a:solidFill>
                  <a:srgbClr val="004993"/>
                </a:solidFill>
                <a:latin typeface="Open Sans"/>
                <a:ea typeface="Open Sans"/>
                <a:cs typeface="Open Sans"/>
                <a:sym typeface="Open Sans"/>
              </a:rPr>
              <a:t>diversity of learning activities </a:t>
            </a:r>
            <a:r>
              <a:rPr b="1" i="0" lang="en" sz="1800" u="none" cap="none" strike="noStrike">
                <a:solidFill>
                  <a:srgbClr val="45BEDF"/>
                </a:solidFill>
                <a:latin typeface="Open Sans"/>
                <a:ea typeface="Open Sans"/>
                <a:cs typeface="Open Sans"/>
                <a:sym typeface="Open Sans"/>
              </a:rPr>
              <a:t>=</a:t>
            </a:r>
            <a:endParaRPr b="1" i="0" sz="1800" u="none" cap="none" strike="noStrike">
              <a:solidFill>
                <a:srgbClr val="45BEDF"/>
              </a:solidFill>
              <a:latin typeface="Open Sans"/>
              <a:ea typeface="Open Sans"/>
              <a:cs typeface="Open Sans"/>
              <a:sym typeface="Open Sans"/>
            </a:endParaRPr>
          </a:p>
        </p:txBody>
      </p:sp>
      <p:sp>
        <p:nvSpPr>
          <p:cNvPr id="179" name="Google Shape;179;p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80" name="Google Shape;180;p9"/>
          <p:cNvSpPr txBox="1"/>
          <p:nvPr/>
        </p:nvSpPr>
        <p:spPr>
          <a:xfrm>
            <a:off x="1755600" y="1459338"/>
            <a:ext cx="5511900" cy="1693200"/>
          </a:xfrm>
          <a:prstGeom prst="rect">
            <a:avLst/>
          </a:prstGeom>
          <a:noFill/>
          <a:ln>
            <a:noFill/>
          </a:ln>
        </p:spPr>
        <p:txBody>
          <a:bodyPr anchorCtr="0" anchor="t" bIns="74375" lIns="74375" spcFirstLastPara="1" rIns="74375" wrap="square" tIns="74375">
            <a:spAutoFit/>
          </a:bodyPr>
          <a:lstStyle/>
          <a:p>
            <a:pPr indent="0" lvl="0" marL="0" marR="0" rtl="0" algn="l">
              <a:lnSpc>
                <a:spcPct val="115000"/>
              </a:lnSpc>
              <a:spcBef>
                <a:spcPts val="0"/>
              </a:spcBef>
              <a:spcAft>
                <a:spcPts val="0"/>
              </a:spcAft>
              <a:buClr>
                <a:srgbClr val="000000"/>
              </a:buClr>
              <a:buSzPts val="1200"/>
              <a:buFont typeface="Arial"/>
              <a:buNone/>
            </a:pPr>
            <a:r>
              <a:rPr b="0" i="0" lang="en" sz="1500" u="none" cap="none" strike="noStrike">
                <a:solidFill>
                  <a:srgbClr val="004993"/>
                </a:solidFill>
                <a:latin typeface="Open Sans"/>
                <a:ea typeface="Open Sans"/>
                <a:cs typeface="Open Sans"/>
                <a:sym typeface="Open Sans"/>
              </a:rPr>
              <a:t>"a broader range of innovative pedagogical options to engage both educators and learners to become more active participants in educational processes and creators of content as members of diverse and inclusive knowledge societies."</a:t>
            </a:r>
            <a:endParaRPr b="0" i="0" sz="2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u="none" cap="none" strike="noStrike">
              <a:solidFill>
                <a:srgbClr val="000000"/>
              </a:solidFill>
              <a:latin typeface="Arial"/>
              <a:ea typeface="Arial"/>
              <a:cs typeface="Arial"/>
              <a:sym typeface="Arial"/>
            </a:endParaRPr>
          </a:p>
        </p:txBody>
      </p:sp>
      <p:sp>
        <p:nvSpPr>
          <p:cNvPr id="181" name="Google Shape;181;p9"/>
          <p:cNvSpPr txBox="1"/>
          <p:nvPr/>
        </p:nvSpPr>
        <p:spPr>
          <a:xfrm>
            <a:off x="1755588" y="2943760"/>
            <a:ext cx="68103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82" name="Google Shape;182;p9"/>
          <p:cNvSpPr txBox="1"/>
          <p:nvPr/>
        </p:nvSpPr>
        <p:spPr>
          <a:xfrm>
            <a:off x="1755588" y="3099859"/>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45BEDF"/>
                </a:solidFill>
                <a:latin typeface="Open Sans"/>
                <a:ea typeface="Open Sans"/>
                <a:cs typeface="Open Sans"/>
                <a:sym typeface="Open Sans"/>
              </a:rPr>
              <a:t>https://tinyurl.com/openedrec</a:t>
            </a:r>
            <a:endParaRPr b="0" i="0" sz="1500" u="none" cap="none" strike="noStrike">
              <a:solidFill>
                <a:srgbClr val="000000"/>
              </a:solidFill>
              <a:latin typeface="Open Sans"/>
              <a:ea typeface="Open Sans"/>
              <a:cs typeface="Open Sans"/>
              <a:sym typeface="Open Sans"/>
            </a:endParaRPr>
          </a:p>
        </p:txBody>
      </p:sp>
      <p:pic>
        <p:nvPicPr>
          <p:cNvPr id="183" name="Google Shape;183;p9"/>
          <p:cNvPicPr preferRelativeResize="0"/>
          <p:nvPr/>
        </p:nvPicPr>
        <p:blipFill>
          <a:blip r:embed="rId3">
            <a:alphaModFix/>
          </a:blip>
          <a:stretch>
            <a:fillRect/>
          </a:stretch>
        </p:blipFill>
        <p:spPr>
          <a:xfrm>
            <a:off x="257506" y="267025"/>
            <a:ext cx="1341996" cy="1018801"/>
          </a:xfrm>
          <a:prstGeom prst="rect">
            <a:avLst/>
          </a:prstGeom>
          <a:noFill/>
          <a:ln>
            <a:noFill/>
          </a:ln>
        </p:spPr>
      </p:pic>
      <p:sp>
        <p:nvSpPr>
          <p:cNvPr id="184" name="Google Shape;184;p9"/>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2300">
                <a:solidFill>
                  <a:schemeClr val="lt1"/>
                </a:solidFill>
                <a:latin typeface="Open Sans"/>
                <a:ea typeface="Open Sans"/>
                <a:cs typeface="Open Sans"/>
                <a:sym typeface="Open Sans"/>
              </a:rPr>
              <a:t>OER</a:t>
            </a:r>
            <a:endParaRPr b="1" sz="2300">
              <a:solidFill>
                <a:schemeClr val="lt1"/>
              </a:solidFill>
              <a:latin typeface="Open Sans"/>
              <a:ea typeface="Open Sans"/>
              <a:cs typeface="Open Sans"/>
              <a:sym typeface="Open Sans"/>
            </a:endParaRPr>
          </a:p>
          <a:p>
            <a:pPr indent="0" lvl="0" marL="0" rtl="0" algn="l">
              <a:lnSpc>
                <a:spcPct val="100000"/>
              </a:lnSpc>
              <a:spcBef>
                <a:spcPts val="0"/>
              </a:spcBef>
              <a:spcAft>
                <a:spcPts val="0"/>
              </a:spcAft>
              <a:buNone/>
            </a:pPr>
            <a:r>
              <a:rPr lang="en" sz="1700">
                <a:solidFill>
                  <a:schemeClr val="lt1"/>
                </a:solidFill>
                <a:latin typeface="Open Sans"/>
                <a:ea typeface="Open Sans"/>
                <a:cs typeface="Open Sans"/>
                <a:sym typeface="Open Sans"/>
              </a:rPr>
              <a:t>BASIC</a:t>
            </a:r>
            <a:endParaRPr sz="1700">
              <a:solidFill>
                <a:schemeClr val="lt1"/>
              </a:solidFill>
              <a:latin typeface="Open Sans"/>
              <a:ea typeface="Open Sans"/>
              <a:cs typeface="Open Sans"/>
              <a:sym typeface="Open Sans"/>
            </a:endParaRPr>
          </a:p>
        </p:txBody>
      </p:sp>
      <p:cxnSp>
        <p:nvCxnSpPr>
          <p:cNvPr id="185" name="Google Shape;185;p9"/>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186" name="Google Shape;186;p9"/>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90" name="Shape 190"/>
        <p:cNvGrpSpPr/>
        <p:nvPr/>
      </p:nvGrpSpPr>
      <p:grpSpPr>
        <a:xfrm>
          <a:off x="0" y="0"/>
          <a:ext cx="0" cy="0"/>
          <a:chOff x="0" y="0"/>
          <a:chExt cx="0" cy="0"/>
        </a:xfrm>
      </p:grpSpPr>
      <p:sp>
        <p:nvSpPr>
          <p:cNvPr id="191" name="Google Shape;191;gee256591d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92" name="Google Shape;192;gee256591df_0_0"/>
          <p:cNvSpPr txBox="1"/>
          <p:nvPr/>
        </p:nvSpPr>
        <p:spPr>
          <a:xfrm>
            <a:off x="2634100" y="856500"/>
            <a:ext cx="5088300" cy="1790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b="1" lang="en" sz="2400">
                <a:solidFill>
                  <a:srgbClr val="004993"/>
                </a:solidFill>
                <a:latin typeface="Open Sans"/>
                <a:ea typeface="Open Sans"/>
                <a:cs typeface="Open Sans"/>
                <a:sym typeface="Open Sans"/>
              </a:rPr>
              <a:t>Ensure enduring access: </a:t>
            </a:r>
            <a:endParaRPr b="1" sz="2400">
              <a:solidFill>
                <a:srgbClr val="004993"/>
              </a:solidFill>
              <a:latin typeface="Open Sans"/>
              <a:ea typeface="Open Sans"/>
              <a:cs typeface="Open Sans"/>
              <a:sym typeface="Open Sans"/>
            </a:endParaRPr>
          </a:p>
          <a:p>
            <a:pPr indent="0" lvl="0" marL="0" rtl="0" algn="l">
              <a:spcBef>
                <a:spcPts val="1000"/>
              </a:spcBef>
              <a:spcAft>
                <a:spcPts val="1000"/>
              </a:spcAft>
              <a:buClr>
                <a:srgbClr val="000000"/>
              </a:buClr>
              <a:buSzPts val="1100"/>
              <a:buFont typeface="Arial"/>
              <a:buNone/>
            </a:pPr>
            <a:r>
              <a:rPr lang="en" sz="2400">
                <a:solidFill>
                  <a:srgbClr val="004993"/>
                </a:solidFill>
                <a:latin typeface="Open Sans"/>
                <a:ea typeface="Open Sans"/>
                <a:cs typeface="Open Sans"/>
                <a:sym typeface="Open Sans"/>
              </a:rPr>
              <a:t>Students will be able to access resources even after they have completed their course.</a:t>
            </a:r>
            <a:endParaRPr sz="2400"/>
          </a:p>
        </p:txBody>
      </p:sp>
      <p:sp>
        <p:nvSpPr>
          <p:cNvPr id="193" name="Google Shape;193;gee256591d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94" name="Google Shape;194;gee256591df_0_0"/>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195" name="Google Shape;195;gee256591d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196" name="Google Shape;196;gee256591d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gee256591df_0_0"/>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01" name="Shape 201"/>
        <p:cNvGrpSpPr/>
        <p:nvPr/>
      </p:nvGrpSpPr>
      <p:grpSpPr>
        <a:xfrm>
          <a:off x="0" y="0"/>
          <a:ext cx="0" cy="0"/>
          <a:chOff x="0" y="0"/>
          <a:chExt cx="0" cy="0"/>
        </a:xfrm>
      </p:grpSpPr>
      <p:sp>
        <p:nvSpPr>
          <p:cNvPr id="202" name="Google Shape;202;gee256591df_0_1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03" name="Google Shape;203;gee256591df_0_17"/>
          <p:cNvSpPr txBox="1"/>
          <p:nvPr/>
        </p:nvSpPr>
        <p:spPr>
          <a:xfrm>
            <a:off x="2596575" y="759625"/>
            <a:ext cx="50382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Support inclusion</a:t>
            </a:r>
            <a:r>
              <a:rPr lang="en" sz="2400">
                <a:solidFill>
                  <a:srgbClr val="004993"/>
                </a:solidFill>
                <a:latin typeface="Open Sans"/>
                <a:ea typeface="Open Sans"/>
                <a:cs typeface="Open Sans"/>
                <a:sym typeface="Open Sans"/>
              </a:rPr>
              <a:t> </a:t>
            </a:r>
            <a:endParaRPr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can be adapted to reflect students’ profiles and scenarios, addressing inclusion needs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at different levels.</a:t>
            </a:r>
            <a:endParaRPr sz="2400"/>
          </a:p>
        </p:txBody>
      </p:sp>
      <p:sp>
        <p:nvSpPr>
          <p:cNvPr id="204" name="Google Shape;204;gee256591df_0_1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05" name="Google Shape;205;gee256591df_0_17"/>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206" name="Google Shape;206;gee256591df_0_1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07" name="Google Shape;207;gee256591df_0_1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gee256591df_0_17"/>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12" name="Shape 212"/>
        <p:cNvGrpSpPr/>
        <p:nvPr/>
      </p:nvGrpSpPr>
      <p:grpSpPr>
        <a:xfrm>
          <a:off x="0" y="0"/>
          <a:ext cx="0" cy="0"/>
          <a:chOff x="0" y="0"/>
          <a:chExt cx="0" cy="0"/>
        </a:xfrm>
      </p:grpSpPr>
      <p:sp>
        <p:nvSpPr>
          <p:cNvPr id="213" name="Google Shape;213;gee256591df_0_2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14" name="Google Shape;214;gee256591df_0_28"/>
          <p:cNvSpPr txBox="1"/>
          <p:nvPr/>
        </p:nvSpPr>
        <p:spPr>
          <a:xfrm>
            <a:off x="2611550" y="421150"/>
            <a:ext cx="49134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Promote diversification of learning</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are accessible from every place at any time, repeatedly (and don’t underestimate the value of repetition!), and from a variety of devices and formats.</a:t>
            </a:r>
            <a:endParaRPr sz="2400"/>
          </a:p>
        </p:txBody>
      </p:sp>
      <p:sp>
        <p:nvSpPr>
          <p:cNvPr id="215" name="Google Shape;215;gee256591df_0_2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16" name="Google Shape;216;gee256591df_0_28"/>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217" name="Google Shape;217;gee256591df_0_2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18" name="Google Shape;218;gee256591df_0_2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gee256591df_0_28"/>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23" name="Shape 223"/>
        <p:cNvGrpSpPr/>
        <p:nvPr/>
      </p:nvGrpSpPr>
      <p:grpSpPr>
        <a:xfrm>
          <a:off x="0" y="0"/>
          <a:ext cx="0" cy="0"/>
          <a:chOff x="0" y="0"/>
          <a:chExt cx="0" cy="0"/>
        </a:xfrm>
      </p:grpSpPr>
      <p:sp>
        <p:nvSpPr>
          <p:cNvPr id="224" name="Google Shape;224;gee256591df_0_3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25" name="Google Shape;225;gee256591df_0_39"/>
          <p:cNvSpPr txBox="1"/>
          <p:nvPr/>
        </p:nvSpPr>
        <p:spPr>
          <a:xfrm>
            <a:off x="2611550" y="518725"/>
            <a:ext cx="50883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Promote lifelong learning</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are available to everyone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of all ages, anytime anyone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wants to learn something or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go back to something to refresh the memory of it.</a:t>
            </a:r>
            <a:endParaRPr sz="2400"/>
          </a:p>
        </p:txBody>
      </p:sp>
      <p:sp>
        <p:nvSpPr>
          <p:cNvPr id="226" name="Google Shape;226;gee256591df_0_3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27" name="Google Shape;227;gee256591df_0_39"/>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228" name="Google Shape;228;gee256591df_0_3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29" name="Google Shape;229;gee256591df_0_3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gee256591df_0_39"/>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34" name="Shape 234"/>
        <p:cNvGrpSpPr/>
        <p:nvPr/>
      </p:nvGrpSpPr>
      <p:grpSpPr>
        <a:xfrm>
          <a:off x="0" y="0"/>
          <a:ext cx="0" cy="0"/>
          <a:chOff x="0" y="0"/>
          <a:chExt cx="0" cy="0"/>
        </a:xfrm>
      </p:grpSpPr>
      <p:sp>
        <p:nvSpPr>
          <p:cNvPr id="235" name="Google Shape;235;gee256591df_0_5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36" name="Google Shape;236;gee256591df_0_50"/>
          <p:cNvSpPr txBox="1"/>
          <p:nvPr/>
        </p:nvSpPr>
        <p:spPr>
          <a:xfrm>
            <a:off x="2611550" y="652825"/>
            <a:ext cx="50883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Save costs</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High price tags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may lead students to use older versions of certain publications; with OER this is not an issue.</a:t>
            </a:r>
            <a:endParaRPr sz="2000"/>
          </a:p>
        </p:txBody>
      </p:sp>
      <p:sp>
        <p:nvSpPr>
          <p:cNvPr id="237" name="Google Shape;237;gee256591df_0_5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8" name="Google Shape;238;gee256591df_0_50"/>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239" name="Google Shape;239;gee256591df_0_5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40" name="Google Shape;240;gee256591df_0_5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gee256591df_0_50"/>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45" name="Shape 245"/>
        <p:cNvGrpSpPr/>
        <p:nvPr/>
      </p:nvGrpSpPr>
      <p:grpSpPr>
        <a:xfrm>
          <a:off x="0" y="0"/>
          <a:ext cx="0" cy="0"/>
          <a:chOff x="0" y="0"/>
          <a:chExt cx="0" cy="0"/>
        </a:xfrm>
      </p:grpSpPr>
      <p:sp>
        <p:nvSpPr>
          <p:cNvPr id="246" name="Google Shape;246;gedaf2065a5_1_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47" name="Google Shape;247;gedaf2065a5_1_52"/>
          <p:cNvSpPr txBox="1"/>
          <p:nvPr/>
        </p:nvSpPr>
        <p:spPr>
          <a:xfrm>
            <a:off x="2611550" y="685075"/>
            <a:ext cx="50883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Enhance learning opportunities</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Students who use OER do as well, or better, than those using traditional materials (</a:t>
            </a:r>
            <a:r>
              <a:rPr lang="en" sz="2400" u="sng">
                <a:solidFill>
                  <a:srgbClr val="004993"/>
                </a:solidFill>
                <a:latin typeface="Open Sans"/>
                <a:ea typeface="Open Sans"/>
                <a:cs typeface="Open Sans"/>
                <a:sym typeface="Open Sans"/>
                <a:hlinkClick r:id="rId3">
                  <a:extLst>
                    <a:ext uri="{A12FA001-AC4F-418D-AE19-62706E023703}">
                      <ahyp:hlinkClr val="tx"/>
                    </a:ext>
                  </a:extLst>
                </a:hlinkClick>
              </a:rPr>
              <a:t>http://openedgroup.org/review</a:t>
            </a:r>
            <a:r>
              <a:rPr lang="en" sz="2400">
                <a:solidFill>
                  <a:srgbClr val="004993"/>
                </a:solidFill>
                <a:latin typeface="Open Sans"/>
                <a:ea typeface="Open Sans"/>
                <a:cs typeface="Open Sans"/>
                <a:sym typeface="Open Sans"/>
              </a:rPr>
              <a:t>)</a:t>
            </a:r>
            <a:r>
              <a:rPr lang="en" sz="2400">
                <a:solidFill>
                  <a:srgbClr val="004993"/>
                </a:solidFill>
                <a:latin typeface="Open Sans"/>
                <a:ea typeface="Open Sans"/>
                <a:cs typeface="Open Sans"/>
                <a:sym typeface="Open Sans"/>
              </a:rPr>
              <a:t>.</a:t>
            </a:r>
            <a:endParaRPr sz="2000"/>
          </a:p>
        </p:txBody>
      </p:sp>
      <p:sp>
        <p:nvSpPr>
          <p:cNvPr id="248" name="Google Shape;248;gedaf2065a5_1_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49" name="Google Shape;249;gedaf2065a5_1_5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250" name="Google Shape;250;gedaf2065a5_1_5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251" name="Google Shape;251;gedaf2065a5_1_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gedaf2065a5_1_5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56" name="Shape 256"/>
        <p:cNvGrpSpPr/>
        <p:nvPr/>
      </p:nvGrpSpPr>
      <p:grpSpPr>
        <a:xfrm>
          <a:off x="0" y="0"/>
          <a:ext cx="0" cy="0"/>
          <a:chOff x="0" y="0"/>
          <a:chExt cx="0" cy="0"/>
        </a:xfrm>
      </p:grpSpPr>
      <p:sp>
        <p:nvSpPr>
          <p:cNvPr id="257" name="Google Shape;257;gedaf2065a5_1_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58" name="Google Shape;258;gedaf2065a5_1_62"/>
          <p:cNvSpPr txBox="1"/>
          <p:nvPr/>
        </p:nvSpPr>
        <p:spPr>
          <a:xfrm>
            <a:off x="2622275" y="601375"/>
            <a:ext cx="50883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Ensure readiness</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can be available from the very beginning of the courses, which means that students can immediately start working with them. </a:t>
            </a:r>
            <a:endParaRPr sz="2000"/>
          </a:p>
        </p:txBody>
      </p:sp>
      <p:sp>
        <p:nvSpPr>
          <p:cNvPr id="259" name="Google Shape;259;gedaf2065a5_1_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60" name="Google Shape;260;gedaf2065a5_1_6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261" name="Google Shape;261;gedaf2065a5_1_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62" name="Google Shape;262;gedaf2065a5_1_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gedaf2065a5_1_6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66" name="Shape 66"/>
        <p:cNvGrpSpPr/>
        <p:nvPr/>
      </p:nvGrpSpPr>
      <p:grpSpPr>
        <a:xfrm>
          <a:off x="0" y="0"/>
          <a:ext cx="0" cy="0"/>
          <a:chOff x="0" y="0"/>
          <a:chExt cx="0" cy="0"/>
        </a:xfrm>
      </p:grpSpPr>
      <p:sp>
        <p:nvSpPr>
          <p:cNvPr id="67" name="Google Shape;67;p1"/>
          <p:cNvSpPr txBox="1"/>
          <p:nvPr/>
        </p:nvSpPr>
        <p:spPr>
          <a:xfrm>
            <a:off x="325175" y="252850"/>
            <a:ext cx="6990600" cy="382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900">
                <a:solidFill>
                  <a:srgbClr val="004993"/>
                </a:solidFill>
                <a:latin typeface="Open Sans"/>
                <a:ea typeface="Open Sans"/>
                <a:cs typeface="Open Sans"/>
                <a:sym typeface="Open Sans"/>
              </a:rPr>
              <a:t>Welcome to this Open Education Benefits toolkit! </a:t>
            </a:r>
            <a:r>
              <a:rPr lang="en" sz="900">
                <a:solidFill>
                  <a:srgbClr val="004993"/>
                </a:solidFill>
                <a:latin typeface="Open Sans"/>
                <a:ea typeface="Open Sans"/>
                <a:cs typeface="Open Sans"/>
                <a:sym typeface="Open Sans"/>
              </a:rPr>
              <a:t>It is a set of tools (slides, leaflets, and Twitter cards) prepared by </a:t>
            </a:r>
            <a:br>
              <a:rPr lang="en" sz="900">
                <a:solidFill>
                  <a:srgbClr val="004993"/>
                </a:solidFill>
                <a:latin typeface="Open Sans"/>
                <a:ea typeface="Open Sans"/>
                <a:cs typeface="Open Sans"/>
                <a:sym typeface="Open Sans"/>
              </a:rPr>
            </a:br>
            <a:r>
              <a:rPr lang="en" sz="900" u="sng">
                <a:solidFill>
                  <a:schemeClr val="accent5"/>
                </a:solidFill>
                <a:latin typeface="Open Sans"/>
                <a:ea typeface="Open Sans"/>
                <a:cs typeface="Open Sans"/>
                <a:sym typeface="Open Sans"/>
                <a:hlinkClick r:id="rId3">
                  <a:extLst>
                    <a:ext uri="{A12FA001-AC4F-418D-AE19-62706E023703}">
                      <ahyp:hlinkClr val="tx"/>
                    </a:ext>
                  </a:extLst>
                </a:hlinkClick>
              </a:rPr>
              <a:t>The European Network of Open Education Librarians</a:t>
            </a:r>
            <a:r>
              <a:rPr lang="en" sz="900">
                <a:solidFill>
                  <a:srgbClr val="004993"/>
                </a:solidFill>
                <a:latin typeface="Open Sans"/>
                <a:ea typeface="Open Sans"/>
                <a:cs typeface="Open Sans"/>
                <a:sym typeface="Open Sans"/>
              </a:rPr>
              <a:t> (ENOEL). The toolkit aims to help raise awareness of the importance of Open Education and it points out benefits for students, teachers, institutions, and society.</a:t>
            </a:r>
            <a:endParaRPr sz="9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900">
              <a:solidFill>
                <a:srgbClr val="004993"/>
              </a:solidFill>
              <a:latin typeface="Open Sans"/>
              <a:ea typeface="Open Sans"/>
              <a:cs typeface="Open Sans"/>
              <a:sym typeface="Open Sans"/>
            </a:endParaRPr>
          </a:p>
          <a:p>
            <a:pPr indent="0" lvl="0" marL="0" rtl="0" algn="l">
              <a:spcBef>
                <a:spcPts val="0"/>
              </a:spcBef>
              <a:spcAft>
                <a:spcPts val="0"/>
              </a:spcAft>
              <a:buNone/>
            </a:pPr>
            <a:r>
              <a:rPr lang="en" sz="800">
                <a:solidFill>
                  <a:srgbClr val="004993"/>
                </a:solidFill>
                <a:latin typeface="Open Sans"/>
                <a:ea typeface="Open Sans"/>
                <a:cs typeface="Open Sans"/>
                <a:sym typeface="Open Sans"/>
              </a:rPr>
              <a:t>This deck contains </a:t>
            </a:r>
            <a:r>
              <a:rPr b="1" lang="en" sz="800">
                <a:solidFill>
                  <a:srgbClr val="004993"/>
                </a:solidFill>
                <a:latin typeface="Open Sans"/>
                <a:ea typeface="Open Sans"/>
                <a:cs typeface="Open Sans"/>
                <a:sym typeface="Open Sans"/>
              </a:rPr>
              <a:t>Twitter cards</a:t>
            </a:r>
            <a:r>
              <a:rPr lang="en" sz="800">
                <a:solidFill>
                  <a:srgbClr val="004993"/>
                </a:solidFill>
                <a:latin typeface="Open Sans"/>
                <a:ea typeface="Open Sans"/>
                <a:cs typeface="Open Sans"/>
                <a:sym typeface="Open Sans"/>
              </a:rPr>
              <a:t>. </a:t>
            </a:r>
            <a:endParaRPr sz="8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800">
                <a:solidFill>
                  <a:srgbClr val="004993"/>
                </a:solidFill>
                <a:latin typeface="Open Sans"/>
                <a:ea typeface="Open Sans"/>
                <a:cs typeface="Open Sans"/>
                <a:sym typeface="Open Sans"/>
              </a:rPr>
              <a:t>*slide dimensions are these of Twitter cards to ensure that they will display well when tweeting. You can download each slide separately as a jpg image.</a:t>
            </a:r>
            <a:endParaRPr sz="8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You can use the templates directly as they are or you may choose to adapt them to your specific needs. </a:t>
            </a:r>
            <a:endParaRPr b="1" sz="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When using the template without adaptation, </a:t>
            </a:r>
            <a:r>
              <a:rPr lang="en" sz="800">
                <a:solidFill>
                  <a:srgbClr val="004993"/>
                </a:solidFill>
                <a:latin typeface="Open Sans"/>
                <a:ea typeface="Open Sans"/>
                <a:cs typeface="Open Sans"/>
                <a:sym typeface="Open Sans"/>
              </a:rPr>
              <a:t>simply download the entire slidedeck or an individual slide that you want to use. </a:t>
            </a:r>
            <a:endParaRPr sz="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If you want to adapt the template to your needs, you need to:</a:t>
            </a:r>
            <a:endParaRPr b="1" sz="800">
              <a:solidFill>
                <a:srgbClr val="004993"/>
              </a:solidFill>
              <a:latin typeface="Open Sans"/>
              <a:ea typeface="Open Sans"/>
              <a:cs typeface="Open Sans"/>
              <a:sym typeface="Open Sans"/>
            </a:endParaRPr>
          </a:p>
          <a:p>
            <a:pPr indent="-279400" lvl="0" marL="457200" rtl="0" algn="l">
              <a:lnSpc>
                <a:spcPct val="115000"/>
              </a:lnSpc>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Download the tool you want to use</a:t>
            </a:r>
            <a:endParaRPr sz="800">
              <a:solidFill>
                <a:srgbClr val="004993"/>
              </a:solidFill>
              <a:latin typeface="Open Sans"/>
              <a:ea typeface="Open Sans"/>
              <a:cs typeface="Open Sans"/>
              <a:sym typeface="Open Sans"/>
            </a:endParaRPr>
          </a:p>
          <a:p>
            <a:pPr indent="-279400" lvl="0" marL="457200" rtl="0" algn="l">
              <a:lnSpc>
                <a:spcPct val="115000"/>
              </a:lnSpc>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Adapt it to your needs (add your organization’s logo, introduce any other change you think fit)</a:t>
            </a:r>
            <a:endParaRPr sz="800">
              <a:solidFill>
                <a:srgbClr val="004993"/>
              </a:solidFill>
              <a:latin typeface="Open Sans"/>
              <a:ea typeface="Open Sans"/>
              <a:cs typeface="Open Sans"/>
              <a:sym typeface="Open Sans"/>
            </a:endParaRPr>
          </a:p>
          <a:p>
            <a:pPr indent="-279400" lvl="0" marL="457200" rtl="0" algn="l">
              <a:lnSpc>
                <a:spcPct val="115000"/>
              </a:lnSpc>
              <a:spcBef>
                <a:spcPts val="0"/>
              </a:spcBef>
              <a:spcAft>
                <a:spcPts val="0"/>
              </a:spcAft>
              <a:buClr>
                <a:srgbClr val="004993"/>
              </a:buClr>
              <a:buSzPts val="800"/>
              <a:buFont typeface="Open Sans"/>
              <a:buChar char="-"/>
            </a:pPr>
            <a:r>
              <a:rPr lang="en" sz="800">
                <a:solidFill>
                  <a:srgbClr val="004993"/>
                </a:solidFill>
                <a:latin typeface="Open Sans"/>
                <a:ea typeface="Open Sans"/>
                <a:cs typeface="Open Sans"/>
                <a:sym typeface="Open Sans"/>
              </a:rPr>
              <a:t>Make sure that the adapted version has a note saying: “This work is a derivative of [name of the file (for example, OE benefits </a:t>
            </a:r>
            <a:br>
              <a:rPr lang="en" sz="800">
                <a:solidFill>
                  <a:srgbClr val="004993"/>
                </a:solidFill>
                <a:latin typeface="Open Sans"/>
                <a:ea typeface="Open Sans"/>
                <a:cs typeface="Open Sans"/>
                <a:sym typeface="Open Sans"/>
              </a:rPr>
            </a:br>
            <a:r>
              <a:rPr lang="en" sz="800">
                <a:solidFill>
                  <a:srgbClr val="004993"/>
                </a:solidFill>
                <a:latin typeface="Open Sans"/>
                <a:ea typeface="Open Sans"/>
                <a:cs typeface="Open Sans"/>
                <a:sym typeface="Open Sans"/>
              </a:rPr>
              <a:t>ENOEL Twitter cards)] by ENOEL, [link to the original source: </a:t>
            </a:r>
            <a:r>
              <a:rPr lang="en" sz="800" u="sng">
                <a:solidFill>
                  <a:srgbClr val="0563C1"/>
                </a:solidFill>
                <a:latin typeface="Open Sans"/>
                <a:ea typeface="Open Sans"/>
                <a:cs typeface="Open Sans"/>
                <a:sym typeface="Open Sans"/>
                <a:hlinkClick r:id="rId4">
                  <a:extLst>
                    <a:ext uri="{A12FA001-AC4F-418D-AE19-62706E023703}">
                      <ahyp:hlinkClr val="tx"/>
                    </a:ext>
                  </a:extLst>
                </a:hlinkClick>
              </a:rPr>
              <a:t>https://zenodo.org/record/5568483</a:t>
            </a:r>
            <a:r>
              <a:rPr lang="en" sz="800">
                <a:solidFill>
                  <a:srgbClr val="004993"/>
                </a:solidFill>
                <a:latin typeface="Open Sans"/>
                <a:ea typeface="Open Sans"/>
                <a:cs typeface="Open Sans"/>
                <a:sym typeface="Open Sans"/>
              </a:rPr>
              <a:t>], </a:t>
            </a:r>
            <a:r>
              <a:rPr lang="en" sz="800" u="sng">
                <a:solidFill>
                  <a:srgbClr val="004993"/>
                </a:solidFill>
                <a:latin typeface="Open Sans"/>
                <a:ea typeface="Open Sans"/>
                <a:cs typeface="Open Sans"/>
                <a:sym typeface="Open Sans"/>
                <a:hlinkClick r:id="rId5">
                  <a:extLst>
                    <a:ext uri="{A12FA001-AC4F-418D-AE19-62706E023703}">
                      <ahyp:hlinkClr val="tx"/>
                    </a:ext>
                  </a:extLst>
                </a:hlinkClick>
              </a:rPr>
              <a:t>CC BY</a:t>
            </a:r>
            <a:r>
              <a:rPr lang="en" sz="800">
                <a:solidFill>
                  <a:srgbClr val="004993"/>
                </a:solidFill>
                <a:latin typeface="Open Sans"/>
                <a:ea typeface="Open Sans"/>
                <a:cs typeface="Open Sans"/>
                <a:sym typeface="Open Sans"/>
              </a:rPr>
              <a:t>.” </a:t>
            </a:r>
            <a:endParaRPr sz="8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800">
                <a:solidFill>
                  <a:srgbClr val="004993"/>
                </a:solidFill>
                <a:latin typeface="Open Sans"/>
                <a:ea typeface="Open Sans"/>
                <a:cs typeface="Open Sans"/>
                <a:sym typeface="Open Sans"/>
              </a:rPr>
              <a:t>Below, you will find a short description of how the deck is organized and suggested uses for particular slides. These are suggestions only; </a:t>
            </a:r>
            <a:br>
              <a:rPr lang="en" sz="800">
                <a:solidFill>
                  <a:srgbClr val="004993"/>
                </a:solidFill>
                <a:latin typeface="Open Sans"/>
                <a:ea typeface="Open Sans"/>
                <a:cs typeface="Open Sans"/>
                <a:sym typeface="Open Sans"/>
              </a:rPr>
            </a:br>
            <a:r>
              <a:rPr lang="en" sz="800">
                <a:solidFill>
                  <a:srgbClr val="004993"/>
                </a:solidFill>
                <a:latin typeface="Open Sans"/>
                <a:ea typeface="Open Sans"/>
                <a:cs typeface="Open Sans"/>
                <a:sym typeface="Open Sans"/>
              </a:rPr>
              <a:t>we encourage you to pick and choose and create tools tailored to your needs. </a:t>
            </a:r>
            <a:endParaRPr sz="8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800">
              <a:solidFill>
                <a:srgbClr val="004993"/>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Slide 3</a:t>
            </a:r>
            <a:r>
              <a:rPr lang="en" sz="800">
                <a:solidFill>
                  <a:srgbClr val="004993"/>
                </a:solidFill>
                <a:latin typeface="Open Sans"/>
                <a:ea typeface="Open Sans"/>
                <a:cs typeface="Open Sans"/>
                <a:sym typeface="Open Sans"/>
              </a:rPr>
              <a:t> gives you an example of how the template can be adapted, including the placement of your organization’s logo and </a:t>
            </a:r>
            <a:br>
              <a:rPr lang="en" sz="800">
                <a:solidFill>
                  <a:srgbClr val="004993"/>
                </a:solidFill>
                <a:latin typeface="Open Sans"/>
                <a:ea typeface="Open Sans"/>
                <a:cs typeface="Open Sans"/>
                <a:sym typeface="Open Sans"/>
              </a:rPr>
            </a:br>
            <a:r>
              <a:rPr lang="en" sz="800">
                <a:solidFill>
                  <a:srgbClr val="004993"/>
                </a:solidFill>
                <a:latin typeface="Open Sans"/>
                <a:ea typeface="Open Sans"/>
                <a:cs typeface="Open Sans"/>
                <a:sym typeface="Open Sans"/>
              </a:rPr>
              <a:t>the attribution statement. </a:t>
            </a:r>
            <a:endParaRPr sz="8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8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Slides 4-12 </a:t>
            </a:r>
            <a:r>
              <a:rPr lang="en" sz="800">
                <a:solidFill>
                  <a:srgbClr val="004993"/>
                </a:solidFill>
                <a:latin typeface="Open Sans"/>
                <a:ea typeface="Open Sans"/>
                <a:cs typeface="Open Sans"/>
                <a:sym typeface="Open Sans"/>
              </a:rPr>
              <a:t>can be treated as “teasers”; they pose basic questions and state Open Educational Resources (OER) basics. </a:t>
            </a:r>
            <a:br>
              <a:rPr lang="en" sz="800">
                <a:solidFill>
                  <a:srgbClr val="004993"/>
                </a:solidFill>
                <a:latin typeface="Open Sans"/>
                <a:ea typeface="Open Sans"/>
                <a:cs typeface="Open Sans"/>
                <a:sym typeface="Open Sans"/>
              </a:rPr>
            </a:br>
            <a:r>
              <a:rPr lang="en" sz="800">
                <a:solidFill>
                  <a:srgbClr val="004993"/>
                </a:solidFill>
                <a:latin typeface="Open Sans"/>
                <a:ea typeface="Open Sans"/>
                <a:cs typeface="Open Sans"/>
                <a:sym typeface="Open Sans"/>
              </a:rPr>
              <a:t>You can use them as an intro in your presentation to entice curiosity. </a:t>
            </a:r>
            <a:endParaRPr sz="8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sz="8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b="1" lang="en" sz="800">
                <a:solidFill>
                  <a:srgbClr val="004993"/>
                </a:solidFill>
                <a:latin typeface="Open Sans"/>
                <a:ea typeface="Open Sans"/>
                <a:cs typeface="Open Sans"/>
                <a:sym typeface="Open Sans"/>
              </a:rPr>
              <a:t>Slides 13-51 </a:t>
            </a:r>
            <a:r>
              <a:rPr lang="en" sz="800">
                <a:solidFill>
                  <a:srgbClr val="004993"/>
                </a:solidFill>
                <a:latin typeface="Open Sans"/>
                <a:ea typeface="Open Sans"/>
                <a:cs typeface="Open Sans"/>
                <a:sym typeface="Open Sans"/>
              </a:rPr>
              <a:t>show OE benefits for four different stakeholders: students (yellow background), teachers (orange background), </a:t>
            </a:r>
            <a:br>
              <a:rPr lang="en" sz="800">
                <a:solidFill>
                  <a:srgbClr val="004993"/>
                </a:solidFill>
                <a:latin typeface="Open Sans"/>
                <a:ea typeface="Open Sans"/>
                <a:cs typeface="Open Sans"/>
                <a:sym typeface="Open Sans"/>
              </a:rPr>
            </a:br>
            <a:r>
              <a:rPr lang="en" sz="800">
                <a:solidFill>
                  <a:srgbClr val="004993"/>
                </a:solidFill>
                <a:latin typeface="Open Sans"/>
                <a:ea typeface="Open Sans"/>
                <a:cs typeface="Open Sans"/>
                <a:sym typeface="Open Sans"/>
              </a:rPr>
              <a:t>institutions (turquoise background), and for all (white background). You can use them to address these specific stakeholders. </a:t>
            </a:r>
            <a:endParaRPr sz="800">
              <a:solidFill>
                <a:srgbClr val="004993"/>
              </a:solidFill>
              <a:latin typeface="Open Sans"/>
              <a:ea typeface="Open Sans"/>
              <a:cs typeface="Open Sans"/>
              <a:sym typeface="Open Sans"/>
            </a:endParaRPr>
          </a:p>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67" name="Shape 267"/>
        <p:cNvGrpSpPr/>
        <p:nvPr/>
      </p:nvGrpSpPr>
      <p:grpSpPr>
        <a:xfrm>
          <a:off x="0" y="0"/>
          <a:ext cx="0" cy="0"/>
          <a:chOff x="0" y="0"/>
          <a:chExt cx="0" cy="0"/>
        </a:xfrm>
      </p:grpSpPr>
      <p:sp>
        <p:nvSpPr>
          <p:cNvPr id="268" name="Google Shape;268;gedaf2065a5_1_72"/>
          <p:cNvSpPr txBox="1"/>
          <p:nvPr/>
        </p:nvSpPr>
        <p:spPr>
          <a:xfrm>
            <a:off x="2611550" y="513125"/>
            <a:ext cx="50085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Enhance quality</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allow enhancement of quality and continuous updates, together with quick dissemination, ensuring that the information in them is uptodate.</a:t>
            </a:r>
            <a:endParaRPr sz="2000"/>
          </a:p>
        </p:txBody>
      </p:sp>
      <p:sp>
        <p:nvSpPr>
          <p:cNvPr id="269" name="Google Shape;269;gedaf2065a5_1_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70" name="Google Shape;270;gedaf2065a5_1_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71" name="Google Shape;271;gedaf2065a5_1_7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272" name="Google Shape;272;gedaf2065a5_1_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73" name="Google Shape;273;gedaf2065a5_1_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gedaf2065a5_1_7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78" name="Shape 278"/>
        <p:cNvGrpSpPr/>
        <p:nvPr/>
      </p:nvGrpSpPr>
      <p:grpSpPr>
        <a:xfrm>
          <a:off x="0" y="0"/>
          <a:ext cx="0" cy="0"/>
          <a:chOff x="0" y="0"/>
          <a:chExt cx="0" cy="0"/>
        </a:xfrm>
      </p:grpSpPr>
      <p:sp>
        <p:nvSpPr>
          <p:cNvPr id="279" name="Google Shape;279;gedaf2065a5_1_82"/>
          <p:cNvSpPr txBox="1"/>
          <p:nvPr/>
        </p:nvSpPr>
        <p:spPr>
          <a:xfrm>
            <a:off x="2611550" y="701400"/>
            <a:ext cx="47820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Reward open practices</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Students can be recognised as part of the authoring team and be appreciated for their work and skills.</a:t>
            </a:r>
            <a:endParaRPr sz="2400">
              <a:solidFill>
                <a:srgbClr val="004993"/>
              </a:solidFill>
              <a:latin typeface="Open Sans"/>
              <a:ea typeface="Open Sans"/>
              <a:cs typeface="Open Sans"/>
              <a:sym typeface="Open Sans"/>
            </a:endParaRPr>
          </a:p>
        </p:txBody>
      </p:sp>
      <p:sp>
        <p:nvSpPr>
          <p:cNvPr id="280" name="Google Shape;280;gedaf2065a5_1_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81" name="Google Shape;281;gedaf2065a5_1_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2" name="Google Shape;282;gedaf2065a5_1_8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283" name="Google Shape;283;gedaf2065a5_1_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84" name="Google Shape;284;gedaf2065a5_1_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gedaf2065a5_1_8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289" name="Shape 289"/>
        <p:cNvGrpSpPr/>
        <p:nvPr/>
      </p:nvGrpSpPr>
      <p:grpSpPr>
        <a:xfrm>
          <a:off x="0" y="0"/>
          <a:ext cx="0" cy="0"/>
          <a:chOff x="0" y="0"/>
          <a:chExt cx="0" cy="0"/>
        </a:xfrm>
      </p:grpSpPr>
      <p:sp>
        <p:nvSpPr>
          <p:cNvPr id="290" name="Google Shape;290;gedaf2065a5_1_92"/>
          <p:cNvSpPr txBox="1"/>
          <p:nvPr/>
        </p:nvSpPr>
        <p:spPr>
          <a:xfrm>
            <a:off x="2535350" y="1236925"/>
            <a:ext cx="508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Allow (more than just) no cos</a:t>
            </a:r>
            <a:r>
              <a:rPr b="1" lang="en" sz="2400">
                <a:solidFill>
                  <a:srgbClr val="004993"/>
                </a:solidFill>
                <a:latin typeface="Open Sans"/>
                <a:ea typeface="Open Sans"/>
                <a:cs typeface="Open Sans"/>
                <a:sym typeface="Open Sans"/>
              </a:rPr>
              <a:t>t</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 free + permissions</a:t>
            </a:r>
            <a:endParaRPr sz="2000"/>
          </a:p>
        </p:txBody>
      </p:sp>
      <p:sp>
        <p:nvSpPr>
          <p:cNvPr id="291" name="Google Shape;291;gedaf2065a5_1_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292" name="Google Shape;292;gedaf2065a5_1_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93" name="Google Shape;293;gedaf2065a5_1_9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294" name="Google Shape;294;gedaf2065a5_1_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295" name="Google Shape;295;gedaf2065a5_1_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gedaf2065a5_1_9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00" name="Shape 300"/>
        <p:cNvGrpSpPr/>
        <p:nvPr/>
      </p:nvGrpSpPr>
      <p:grpSpPr>
        <a:xfrm>
          <a:off x="0" y="0"/>
          <a:ext cx="0" cy="0"/>
          <a:chOff x="0" y="0"/>
          <a:chExt cx="0" cy="0"/>
        </a:xfrm>
      </p:grpSpPr>
      <p:sp>
        <p:nvSpPr>
          <p:cNvPr id="301" name="Google Shape;301;gedaf2065a5_1_10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02" name="Google Shape;302;gedaf2065a5_1_102"/>
          <p:cNvSpPr txBox="1"/>
          <p:nvPr/>
        </p:nvSpPr>
        <p:spPr>
          <a:xfrm>
            <a:off x="2611550" y="558800"/>
            <a:ext cx="50883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Ensure better education = ensure better future</a:t>
            </a:r>
            <a:br>
              <a:rPr b="1" lang="en" sz="2400">
                <a:solidFill>
                  <a:srgbClr val="004993"/>
                </a:solidFill>
                <a:latin typeface="Open Sans"/>
                <a:ea typeface="Open Sans"/>
                <a:cs typeface="Open Sans"/>
                <a:sym typeface="Open Sans"/>
              </a:rPr>
            </a:br>
            <a:r>
              <a:rPr lang="en" sz="2400" u="sng">
                <a:solidFill>
                  <a:srgbClr val="004993"/>
                </a:solidFill>
                <a:latin typeface="Open Sans"/>
                <a:ea typeface="Open Sans"/>
                <a:cs typeface="Open Sans"/>
                <a:sym typeface="Open Sans"/>
                <a:hlinkClick r:id="rId3">
                  <a:extLst>
                    <a:ext uri="{A12FA001-AC4F-418D-AE19-62706E023703}">
                      <ahyp:hlinkClr val="tx"/>
                    </a:ext>
                  </a:extLst>
                </a:hlinkClick>
              </a:rPr>
              <a:t>SDG 4</a:t>
            </a:r>
            <a:r>
              <a:rPr lang="en" sz="2400">
                <a:solidFill>
                  <a:srgbClr val="004993"/>
                </a:solidFill>
                <a:latin typeface="Open Sans"/>
                <a:ea typeface="Open Sans"/>
                <a:cs typeface="Open Sans"/>
                <a:sym typeface="Open Sans"/>
              </a:rPr>
              <a:t>: “Ensure inclusive and equitable quality education and promote lifelong learning opportunities for all.”</a:t>
            </a:r>
            <a:endParaRPr sz="2000"/>
          </a:p>
        </p:txBody>
      </p:sp>
      <p:sp>
        <p:nvSpPr>
          <p:cNvPr id="303" name="Google Shape;303;gedaf2065a5_1_10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04" name="Google Shape;304;gedaf2065a5_1_10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305" name="Google Shape;305;gedaf2065a5_1_10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306" name="Google Shape;306;gedaf2065a5_1_10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gedaf2065a5_1_10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311" name="Shape 311"/>
        <p:cNvGrpSpPr/>
        <p:nvPr/>
      </p:nvGrpSpPr>
      <p:grpSpPr>
        <a:xfrm>
          <a:off x="0" y="0"/>
          <a:ext cx="0" cy="0"/>
          <a:chOff x="0" y="0"/>
          <a:chExt cx="0" cy="0"/>
        </a:xfrm>
      </p:grpSpPr>
      <p:sp>
        <p:nvSpPr>
          <p:cNvPr id="312" name="Google Shape;312;gedaf2065a5_1_112"/>
          <p:cNvSpPr txBox="1"/>
          <p:nvPr/>
        </p:nvSpPr>
        <p:spPr>
          <a:xfrm>
            <a:off x="2611550" y="558800"/>
            <a:ext cx="50883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Enhance understanding</a:t>
            </a:r>
            <a:br>
              <a:rPr b="1"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Students are able to revise concepts/ideas using a different range of resources (i.e. repeat the same concept using a different explanation)</a:t>
            </a:r>
            <a:r>
              <a:rPr lang="en" sz="2400">
                <a:solidFill>
                  <a:srgbClr val="004993"/>
                </a:solidFill>
                <a:latin typeface="Open Sans"/>
                <a:ea typeface="Open Sans"/>
                <a:cs typeface="Open Sans"/>
                <a:sym typeface="Open Sans"/>
              </a:rPr>
              <a:t>.</a:t>
            </a:r>
            <a:endParaRPr sz="2000"/>
          </a:p>
        </p:txBody>
      </p:sp>
      <p:sp>
        <p:nvSpPr>
          <p:cNvPr id="313" name="Google Shape;313;gedaf2065a5_1_11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14" name="Google Shape;314;gedaf2065a5_1_11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15" name="Google Shape;315;gedaf2065a5_1_11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316" name="Google Shape;316;gedaf2065a5_1_11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17" name="Google Shape;317;gedaf2065a5_1_11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gedaf2065a5_1_11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rgbClr val="FFDE59"/>
                </a:solidFill>
                <a:latin typeface="Open Sans"/>
                <a:ea typeface="Open Sans"/>
                <a:cs typeface="Open Sans"/>
                <a:sym typeface="Open Sans"/>
              </a:rPr>
              <a:t>students</a:t>
            </a:r>
            <a:endParaRPr b="1" sz="3000">
              <a:solidFill>
                <a:srgbClr val="FFDE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22" name="Shape 322"/>
        <p:cNvGrpSpPr/>
        <p:nvPr/>
      </p:nvGrpSpPr>
      <p:grpSpPr>
        <a:xfrm>
          <a:off x="0" y="0"/>
          <a:ext cx="0" cy="0"/>
          <a:chOff x="0" y="0"/>
          <a:chExt cx="0" cy="0"/>
        </a:xfrm>
      </p:grpSpPr>
      <p:sp>
        <p:nvSpPr>
          <p:cNvPr id="323" name="Google Shape;323;gee256591df_0_6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24" name="Google Shape;324;gee256591df_0_61"/>
          <p:cNvSpPr txBox="1"/>
          <p:nvPr/>
        </p:nvSpPr>
        <p:spPr>
          <a:xfrm>
            <a:off x="2584075" y="420450"/>
            <a:ext cx="4623600" cy="266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Allow adaptation</a:t>
            </a:r>
            <a:endParaRPr b="1" sz="2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Teachers can (partially or totally) customise OER, creating the best course materials mixture for each learning experience, continually improving the quality of the OER.</a:t>
            </a:r>
            <a:endParaRPr sz="2300">
              <a:solidFill>
                <a:srgbClr val="004993"/>
              </a:solidFill>
            </a:endParaRPr>
          </a:p>
        </p:txBody>
      </p:sp>
      <p:sp>
        <p:nvSpPr>
          <p:cNvPr id="325" name="Google Shape;325;gee256591df_0_6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26" name="Google Shape;326;gee256591df_0_61"/>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327" name="Google Shape;327;gee256591df_0_6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28" name="Google Shape;328;gee256591df_0_6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gee256591df_0_61"/>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33" name="Shape 333"/>
        <p:cNvGrpSpPr/>
        <p:nvPr/>
      </p:nvGrpSpPr>
      <p:grpSpPr>
        <a:xfrm>
          <a:off x="0" y="0"/>
          <a:ext cx="0" cy="0"/>
          <a:chOff x="0" y="0"/>
          <a:chExt cx="0" cy="0"/>
        </a:xfrm>
      </p:grpSpPr>
      <p:sp>
        <p:nvSpPr>
          <p:cNvPr id="334" name="Google Shape;334;gee2322c6bf_0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35" name="Google Shape;335;gee2322c6bf_0_0"/>
          <p:cNvSpPr txBox="1"/>
          <p:nvPr/>
        </p:nvSpPr>
        <p:spPr>
          <a:xfrm>
            <a:off x="2744275" y="381875"/>
            <a:ext cx="4832100" cy="266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Ensure open pedagogies</a:t>
            </a:r>
            <a:r>
              <a:rPr lang="en" sz="2300">
                <a:solidFill>
                  <a:srgbClr val="004993"/>
                </a:solidFill>
                <a:latin typeface="Open Sans"/>
                <a:ea typeface="Open Sans"/>
                <a:cs typeface="Open Sans"/>
                <a:sym typeface="Open Sans"/>
              </a:rPr>
              <a:t> </a:t>
            </a:r>
            <a:endParaRPr sz="2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With OER, students are deeply engaged in the educational process and in the creation of learning materials, essentially making them their own, </a:t>
            </a:r>
            <a:br>
              <a:rPr lang="en" sz="2300">
                <a:solidFill>
                  <a:srgbClr val="004993"/>
                </a:solidFill>
                <a:latin typeface="Open Sans"/>
                <a:ea typeface="Open Sans"/>
                <a:cs typeface="Open Sans"/>
                <a:sym typeface="Open Sans"/>
              </a:rPr>
            </a:br>
            <a:r>
              <a:rPr lang="en" sz="2300">
                <a:solidFill>
                  <a:srgbClr val="004993"/>
                </a:solidFill>
                <a:latin typeface="Open Sans"/>
                <a:ea typeface="Open Sans"/>
                <a:cs typeface="Open Sans"/>
                <a:sym typeface="Open Sans"/>
              </a:rPr>
              <a:t>with the teacher’s guidance.</a:t>
            </a:r>
            <a:endParaRPr sz="2300"/>
          </a:p>
        </p:txBody>
      </p:sp>
      <p:sp>
        <p:nvSpPr>
          <p:cNvPr id="336" name="Google Shape;336;gee2322c6bf_0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37" name="Google Shape;337;gee2322c6bf_0_0"/>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338" name="Google Shape;338;gee2322c6bf_0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39" name="Google Shape;339;gee2322c6bf_0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gee2322c6bf_0_0"/>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44" name="Shape 344"/>
        <p:cNvGrpSpPr/>
        <p:nvPr/>
      </p:nvGrpSpPr>
      <p:grpSpPr>
        <a:xfrm>
          <a:off x="0" y="0"/>
          <a:ext cx="0" cy="0"/>
          <a:chOff x="0" y="0"/>
          <a:chExt cx="0" cy="0"/>
        </a:xfrm>
      </p:grpSpPr>
      <p:sp>
        <p:nvSpPr>
          <p:cNvPr id="345" name="Google Shape;345;gee2322c6bf_0_1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46" name="Google Shape;346;gee2322c6bf_0_11"/>
          <p:cNvSpPr txBox="1"/>
          <p:nvPr/>
        </p:nvSpPr>
        <p:spPr>
          <a:xfrm>
            <a:off x="2617700" y="503450"/>
            <a:ext cx="4878900" cy="266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Increase reputation</a:t>
            </a:r>
            <a:endParaRPr b="1" sz="2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Quality OER increase the reputation of the teacher at local and global levels, offering at the same time new opportunities to collaborate with colleagues around the world.</a:t>
            </a:r>
            <a:endParaRPr sz="2300"/>
          </a:p>
        </p:txBody>
      </p:sp>
      <p:sp>
        <p:nvSpPr>
          <p:cNvPr id="347" name="Google Shape;347;gee2322c6bf_0_1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48" name="Google Shape;348;gee2322c6bf_0_11"/>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349" name="Google Shape;349;gee2322c6bf_0_1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50" name="Google Shape;350;gee2322c6bf_0_1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gee2322c6bf_0_11"/>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55" name="Shape 355"/>
        <p:cNvGrpSpPr/>
        <p:nvPr/>
      </p:nvGrpSpPr>
      <p:grpSpPr>
        <a:xfrm>
          <a:off x="0" y="0"/>
          <a:ext cx="0" cy="0"/>
          <a:chOff x="0" y="0"/>
          <a:chExt cx="0" cy="0"/>
        </a:xfrm>
      </p:grpSpPr>
      <p:sp>
        <p:nvSpPr>
          <p:cNvPr id="356" name="Google Shape;356;gee2322c6bf_0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57" name="Google Shape;357;gee2322c6bf_0_22"/>
          <p:cNvSpPr txBox="1"/>
          <p:nvPr/>
        </p:nvSpPr>
        <p:spPr>
          <a:xfrm>
            <a:off x="2609375" y="824000"/>
            <a:ext cx="50883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Reduce workload </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Teachers do not have to reinvent the wheel every time, but can re-use what is already there. </a:t>
            </a:r>
            <a:endParaRPr sz="2400"/>
          </a:p>
        </p:txBody>
      </p:sp>
      <p:sp>
        <p:nvSpPr>
          <p:cNvPr id="358" name="Google Shape;358;gee2322c6bf_0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59" name="Google Shape;359;gee2322c6bf_0_2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360" name="Google Shape;360;gee2322c6bf_0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61" name="Google Shape;361;gee2322c6bf_0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gee2322c6bf_0_2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66" name="Shape 366"/>
        <p:cNvGrpSpPr/>
        <p:nvPr/>
      </p:nvGrpSpPr>
      <p:grpSpPr>
        <a:xfrm>
          <a:off x="0" y="0"/>
          <a:ext cx="0" cy="0"/>
          <a:chOff x="0" y="0"/>
          <a:chExt cx="0" cy="0"/>
        </a:xfrm>
      </p:grpSpPr>
      <p:sp>
        <p:nvSpPr>
          <p:cNvPr id="367" name="Google Shape;367;gee2322c6bf_0_3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68" name="Google Shape;368;gee2322c6bf_0_33"/>
          <p:cNvSpPr txBox="1"/>
          <p:nvPr/>
        </p:nvSpPr>
        <p:spPr>
          <a:xfrm>
            <a:off x="2598425" y="1375600"/>
            <a:ext cx="508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Inspire</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are a way to get new ideas</a:t>
            </a:r>
            <a:endParaRPr sz="2400"/>
          </a:p>
        </p:txBody>
      </p:sp>
      <p:sp>
        <p:nvSpPr>
          <p:cNvPr id="369" name="Google Shape;369;gee2322c6bf_0_3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70" name="Google Shape;370;gee2322c6bf_0_33"/>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371" name="Google Shape;371;gee2322c6bf_0_3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72" name="Google Shape;372;gee2322c6bf_0_3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gee2322c6bf_0_33"/>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71" name="Shape 71"/>
        <p:cNvGrpSpPr/>
        <p:nvPr/>
      </p:nvGrpSpPr>
      <p:grpSpPr>
        <a:xfrm>
          <a:off x="0" y="0"/>
          <a:ext cx="0" cy="0"/>
          <a:chOff x="0" y="0"/>
          <a:chExt cx="0" cy="0"/>
        </a:xfrm>
      </p:grpSpPr>
      <p:sp>
        <p:nvSpPr>
          <p:cNvPr id="72" name="Google Shape;72;gf3250da317_1_0"/>
          <p:cNvSpPr txBox="1"/>
          <p:nvPr/>
        </p:nvSpPr>
        <p:spPr>
          <a:xfrm>
            <a:off x="3241942" y="939784"/>
            <a:ext cx="18234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What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are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73" name="Google Shape;73;gf3250da317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74" name="Google Shape;74;gf3250da317_1_0"/>
          <p:cNvPicPr preferRelativeResize="0"/>
          <p:nvPr/>
        </p:nvPicPr>
        <p:blipFill>
          <a:blip r:embed="rId3">
            <a:alphaModFix/>
          </a:blip>
          <a:stretch>
            <a:fillRect/>
          </a:stretch>
        </p:blipFill>
        <p:spPr>
          <a:xfrm>
            <a:off x="758900" y="1067800"/>
            <a:ext cx="2053626" cy="1559049"/>
          </a:xfrm>
          <a:prstGeom prst="rect">
            <a:avLst/>
          </a:prstGeom>
          <a:noFill/>
          <a:ln>
            <a:noFill/>
          </a:ln>
        </p:spPr>
      </p:pic>
      <p:sp>
        <p:nvSpPr>
          <p:cNvPr id="75" name="Google Shape;75;gf3250da317_1_0"/>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3200">
                <a:solidFill>
                  <a:schemeClr val="lt1"/>
                </a:solidFill>
                <a:latin typeface="Open Sans"/>
                <a:ea typeface="Open Sans"/>
                <a:cs typeface="Open Sans"/>
                <a:sym typeface="Open Sans"/>
              </a:rPr>
              <a:t>OER</a:t>
            </a:r>
            <a:endParaRPr b="1" sz="3200">
              <a:solidFill>
                <a:schemeClr val="lt1"/>
              </a:solidFill>
              <a:latin typeface="Open Sans"/>
              <a:ea typeface="Open Sans"/>
              <a:cs typeface="Open Sans"/>
              <a:sym typeface="Open Sans"/>
            </a:endParaRPr>
          </a:p>
          <a:p>
            <a:pPr indent="0" lvl="0" marL="0" rtl="0" algn="l">
              <a:lnSpc>
                <a:spcPct val="100000"/>
              </a:lnSpc>
              <a:spcBef>
                <a:spcPts val="0"/>
              </a:spcBef>
              <a:spcAft>
                <a:spcPts val="0"/>
              </a:spcAft>
              <a:buNone/>
            </a:pPr>
            <a:r>
              <a:rPr lang="en" sz="2300">
                <a:solidFill>
                  <a:schemeClr val="lt1"/>
                </a:solidFill>
                <a:latin typeface="Open Sans"/>
                <a:ea typeface="Open Sans"/>
                <a:cs typeface="Open Sans"/>
                <a:sym typeface="Open Sans"/>
              </a:rPr>
              <a:t>BASIC</a:t>
            </a:r>
            <a:endParaRPr sz="2300">
              <a:solidFill>
                <a:schemeClr val="lt1"/>
              </a:solidFill>
              <a:latin typeface="Open Sans"/>
              <a:ea typeface="Open Sans"/>
              <a:cs typeface="Open Sans"/>
              <a:sym typeface="Open Sans"/>
            </a:endParaRPr>
          </a:p>
        </p:txBody>
      </p:sp>
      <p:cxnSp>
        <p:nvCxnSpPr>
          <p:cNvPr id="76" name="Google Shape;76;gf3250da317_1_0"/>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77" name="Google Shape;77;gf3250da317_1_0"/>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
        <p:nvSpPr>
          <p:cNvPr id="78" name="Google Shape;78;gf3250da317_1_0"/>
          <p:cNvSpPr txBox="1"/>
          <p:nvPr/>
        </p:nvSpPr>
        <p:spPr>
          <a:xfrm>
            <a:off x="1173150" y="3641525"/>
            <a:ext cx="4784400" cy="3810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700"/>
              <a:buFont typeface="Arial"/>
              <a:buNone/>
            </a:pPr>
            <a:r>
              <a:rPr lang="en" sz="700">
                <a:latin typeface="Open Sans"/>
                <a:ea typeface="Open Sans"/>
                <a:cs typeface="Open Sans"/>
                <a:sym typeface="Open Sans"/>
              </a:rPr>
              <a:t>This work is a derivative of “OE Benefits - ENOEL Twitter cards” by ENOEL, </a:t>
            </a:r>
            <a:endParaRPr sz="700">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lang="en" sz="700" u="sng">
                <a:solidFill>
                  <a:srgbClr val="0563C1"/>
                </a:solidFill>
                <a:latin typeface="Open Sans"/>
                <a:ea typeface="Open Sans"/>
                <a:cs typeface="Open Sans"/>
                <a:sym typeface="Open Sans"/>
                <a:hlinkClick r:id="rId5">
                  <a:extLst>
                    <a:ext uri="{A12FA001-AC4F-418D-AE19-62706E023703}">
                      <ahyp:hlinkClr val="tx"/>
                    </a:ext>
                  </a:extLst>
                </a:hlinkClick>
              </a:rPr>
              <a:t>https://zenodo.org/record/5568483</a:t>
            </a:r>
            <a:r>
              <a:rPr lang="en" sz="700">
                <a:solidFill>
                  <a:schemeClr val="dk1"/>
                </a:solidFill>
                <a:latin typeface="Open Sans"/>
                <a:ea typeface="Open Sans"/>
                <a:cs typeface="Open Sans"/>
                <a:sym typeface="Open Sans"/>
              </a:rPr>
              <a:t>,</a:t>
            </a:r>
            <a:r>
              <a:rPr lang="en" sz="800">
                <a:solidFill>
                  <a:schemeClr val="dk1"/>
                </a:solidFill>
                <a:latin typeface="Open Sans"/>
                <a:ea typeface="Open Sans"/>
                <a:cs typeface="Open Sans"/>
                <a:sym typeface="Open Sans"/>
              </a:rPr>
              <a:t> </a:t>
            </a:r>
            <a:r>
              <a:rPr lang="en" sz="700">
                <a:solidFill>
                  <a:schemeClr val="dk1"/>
                </a:solidFill>
                <a:latin typeface="Open Sans"/>
                <a:ea typeface="Open Sans"/>
                <a:cs typeface="Open Sans"/>
                <a:sym typeface="Open Sans"/>
              </a:rPr>
              <a:t> </a:t>
            </a:r>
            <a:r>
              <a:rPr lang="en" sz="700" u="sng">
                <a:solidFill>
                  <a:schemeClr val="hlink"/>
                </a:solidFill>
                <a:latin typeface="Open Sans"/>
                <a:ea typeface="Open Sans"/>
                <a:cs typeface="Open Sans"/>
                <a:sym typeface="Open Sans"/>
                <a:hlinkClick r:id="rId6"/>
              </a:rPr>
              <a:t>CC BY</a:t>
            </a:r>
            <a:endParaRPr b="0" i="0" sz="700" u="none" cap="none" strike="noStrike">
              <a:solidFill>
                <a:srgbClr val="000000"/>
              </a:solidFill>
              <a:latin typeface="Open Sans"/>
              <a:ea typeface="Open Sans"/>
              <a:cs typeface="Open Sans"/>
              <a:sym typeface="Open Sans"/>
            </a:endParaRPr>
          </a:p>
        </p:txBody>
      </p:sp>
      <p:sp>
        <p:nvSpPr>
          <p:cNvPr id="79" name="Google Shape;79;gf3250da317_1_0"/>
          <p:cNvSpPr txBox="1"/>
          <p:nvPr/>
        </p:nvSpPr>
        <p:spPr>
          <a:xfrm>
            <a:off x="6120927" y="3621650"/>
            <a:ext cx="1282500" cy="258000"/>
          </a:xfrm>
          <a:prstGeom prst="rect">
            <a:avLst/>
          </a:prstGeom>
          <a:noFill/>
          <a:ln>
            <a:noFill/>
          </a:ln>
        </p:spPr>
        <p:txBody>
          <a:bodyPr anchorCtr="0" anchor="t" bIns="74375" lIns="74375" spcFirstLastPara="1" rIns="74375" wrap="square" tIns="74375">
            <a:spAutoFit/>
          </a:bodyPr>
          <a:lstStyle/>
          <a:p>
            <a:pPr indent="0" lvl="0" marL="0" marR="0" rtl="0" algn="ctr">
              <a:lnSpc>
                <a:spcPct val="100000"/>
              </a:lnSpc>
              <a:spcBef>
                <a:spcPts val="0"/>
              </a:spcBef>
              <a:spcAft>
                <a:spcPts val="0"/>
              </a:spcAft>
              <a:buClr>
                <a:srgbClr val="000000"/>
              </a:buClr>
              <a:buSzPts val="700"/>
              <a:buFont typeface="Arial"/>
              <a:buNone/>
            </a:pPr>
            <a:r>
              <a:rPr b="1" i="0" lang="en" sz="700" u="none" cap="none" strike="noStrike">
                <a:solidFill>
                  <a:srgbClr val="000000"/>
                </a:solidFill>
                <a:latin typeface="Open Sans"/>
                <a:ea typeface="Open Sans"/>
                <a:cs typeface="Open Sans"/>
                <a:sym typeface="Open Sans"/>
              </a:rPr>
              <a:t>Your organization’s logo </a:t>
            </a:r>
            <a:r>
              <a:rPr b="0" i="0" lang="en" sz="700" u="none" cap="none" strike="noStrike">
                <a:solidFill>
                  <a:srgbClr val="000000"/>
                </a:solidFill>
                <a:latin typeface="Open Sans"/>
                <a:ea typeface="Open Sans"/>
                <a:cs typeface="Open Sans"/>
                <a:sym typeface="Open Sans"/>
              </a:rPr>
              <a:t> </a:t>
            </a:r>
            <a:endParaRPr b="0" i="0" sz="700" u="none" cap="none" strike="noStrike">
              <a:solidFill>
                <a:srgbClr val="000000"/>
              </a:solidFill>
              <a:latin typeface="Open Sans"/>
              <a:ea typeface="Open Sans"/>
              <a:cs typeface="Open Sans"/>
              <a:sym typeface="Open Sans"/>
            </a:endParaRPr>
          </a:p>
        </p:txBody>
      </p:sp>
      <p:sp>
        <p:nvSpPr>
          <p:cNvPr id="80" name="Google Shape;80;gf3250da317_1_0"/>
          <p:cNvSpPr txBox="1"/>
          <p:nvPr/>
        </p:nvSpPr>
        <p:spPr>
          <a:xfrm>
            <a:off x="5108125" y="182325"/>
            <a:ext cx="22953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0000"/>
                </a:solidFill>
              </a:rPr>
              <a:t>EXAMPLE OF ADAPTATION FOR </a:t>
            </a:r>
            <a:endParaRPr>
              <a:solidFill>
                <a:srgbClr val="FF0000"/>
              </a:solidFill>
            </a:endParaRPr>
          </a:p>
          <a:p>
            <a:pPr indent="0" lvl="0" marL="0" rtl="0" algn="l">
              <a:spcBef>
                <a:spcPts val="0"/>
              </a:spcBef>
              <a:spcAft>
                <a:spcPts val="0"/>
              </a:spcAft>
              <a:buNone/>
            </a:pPr>
            <a:r>
              <a:rPr lang="en">
                <a:solidFill>
                  <a:srgbClr val="FF0000"/>
                </a:solidFill>
              </a:rPr>
              <a:t>YOUR NEEDS</a:t>
            </a:r>
            <a:endParaRPr>
              <a:solidFill>
                <a:srgbClr val="FF0000"/>
              </a:solidFill>
            </a:endParaRPr>
          </a:p>
        </p:txBody>
      </p:sp>
      <p:sp>
        <p:nvSpPr>
          <p:cNvPr id="81" name="Google Shape;81;gf3250da317_1_0"/>
          <p:cNvSpPr/>
          <p:nvPr/>
        </p:nvSpPr>
        <p:spPr>
          <a:xfrm>
            <a:off x="2534300" y="3068425"/>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f3250da317_1_0"/>
          <p:cNvSpPr/>
          <p:nvPr/>
        </p:nvSpPr>
        <p:spPr>
          <a:xfrm>
            <a:off x="6809675" y="3103900"/>
            <a:ext cx="233700" cy="5532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gf3250da317_1_0"/>
          <p:cNvSpPr txBox="1"/>
          <p:nvPr/>
        </p:nvSpPr>
        <p:spPr>
          <a:xfrm>
            <a:off x="2812525" y="3085225"/>
            <a:ext cx="2675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0000"/>
                </a:solidFill>
              </a:rPr>
              <a:t>Add the attribution statement</a:t>
            </a:r>
            <a:endParaRPr>
              <a:solidFill>
                <a:srgbClr val="FF0000"/>
              </a:solidFill>
            </a:endParaRPr>
          </a:p>
        </p:txBody>
      </p:sp>
      <p:sp>
        <p:nvSpPr>
          <p:cNvPr id="84" name="Google Shape;84;gf3250da317_1_0"/>
          <p:cNvSpPr txBox="1"/>
          <p:nvPr/>
        </p:nvSpPr>
        <p:spPr>
          <a:xfrm>
            <a:off x="4841800" y="2591500"/>
            <a:ext cx="2675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0000"/>
                </a:solidFill>
              </a:rPr>
              <a:t>Add your organisation’s logo</a:t>
            </a:r>
            <a:endParaRPr>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77" name="Shape 377"/>
        <p:cNvGrpSpPr/>
        <p:nvPr/>
      </p:nvGrpSpPr>
      <p:grpSpPr>
        <a:xfrm>
          <a:off x="0" y="0"/>
          <a:ext cx="0" cy="0"/>
          <a:chOff x="0" y="0"/>
          <a:chExt cx="0" cy="0"/>
        </a:xfrm>
      </p:grpSpPr>
      <p:sp>
        <p:nvSpPr>
          <p:cNvPr id="378" name="Google Shape;378;gedaf2065a5_1_122"/>
          <p:cNvSpPr txBox="1"/>
          <p:nvPr/>
        </p:nvSpPr>
        <p:spPr>
          <a:xfrm>
            <a:off x="2531700" y="719000"/>
            <a:ext cx="50883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Foster active approaches</a:t>
            </a:r>
            <a:endParaRPr b="1" sz="2400">
              <a:solidFill>
                <a:srgbClr val="004993"/>
              </a:solidFill>
              <a:latin typeface="Open Sans"/>
              <a:ea typeface="Open Sans"/>
              <a:cs typeface="Open Sans"/>
              <a:sym typeface="Open Sans"/>
            </a:endParaRPr>
          </a:p>
          <a:p>
            <a:pPr indent="0" lvl="0" marL="0" rtl="0" algn="l">
              <a:lnSpc>
                <a:spcPct val="100000"/>
              </a:lnSpc>
              <a:spcBef>
                <a:spcPts val="0"/>
              </a:spcBef>
              <a:spcAft>
                <a:spcPts val="0"/>
              </a:spcAft>
              <a:buNone/>
            </a:pPr>
            <a:r>
              <a:rPr lang="en" sz="2400">
                <a:solidFill>
                  <a:srgbClr val="004993"/>
                </a:solidFill>
                <a:latin typeface="Open Sans"/>
                <a:ea typeface="Open Sans"/>
                <a:cs typeface="Open Sans"/>
                <a:sym typeface="Open Sans"/>
              </a:rPr>
              <a:t>Teachers can design diverse hands-on strategies to support learning-by-doing experiences based on remixing/adapting OER.</a:t>
            </a:r>
            <a:endParaRPr sz="2400">
              <a:solidFill>
                <a:srgbClr val="004993"/>
              </a:solidFill>
              <a:latin typeface="Open Sans"/>
              <a:ea typeface="Open Sans"/>
              <a:cs typeface="Open Sans"/>
              <a:sym typeface="Open Sans"/>
            </a:endParaRPr>
          </a:p>
        </p:txBody>
      </p:sp>
      <p:sp>
        <p:nvSpPr>
          <p:cNvPr id="379" name="Google Shape;379;gedaf2065a5_1_1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80" name="Google Shape;380;gedaf2065a5_1_1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1" name="Google Shape;381;gedaf2065a5_1_12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382" name="Google Shape;382;gedaf2065a5_1_1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83" name="Google Shape;383;gedaf2065a5_1_1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gedaf2065a5_1_12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88" name="Shape 388"/>
        <p:cNvGrpSpPr/>
        <p:nvPr/>
      </p:nvGrpSpPr>
      <p:grpSpPr>
        <a:xfrm>
          <a:off x="0" y="0"/>
          <a:ext cx="0" cy="0"/>
          <a:chOff x="0" y="0"/>
          <a:chExt cx="0" cy="0"/>
        </a:xfrm>
      </p:grpSpPr>
      <p:sp>
        <p:nvSpPr>
          <p:cNvPr id="389" name="Google Shape;389;gedaf2065a5_1_192"/>
          <p:cNvSpPr txBox="1"/>
          <p:nvPr/>
        </p:nvSpPr>
        <p:spPr>
          <a:xfrm>
            <a:off x="2544025" y="298975"/>
            <a:ext cx="50883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Foster collaboration</a:t>
            </a:r>
            <a:endParaRPr b="1" sz="2400">
              <a:solidFill>
                <a:srgbClr val="004993"/>
              </a:solidFill>
              <a:latin typeface="Open Sans"/>
              <a:ea typeface="Open Sans"/>
              <a:cs typeface="Open Sans"/>
              <a:sym typeface="Open Sans"/>
            </a:endParaRPr>
          </a:p>
          <a:p>
            <a:pPr indent="0" lvl="0" marL="0" rtl="0" algn="l">
              <a:lnSpc>
                <a:spcPct val="100000"/>
              </a:lnSpc>
              <a:spcBef>
                <a:spcPts val="0"/>
              </a:spcBef>
              <a:spcAft>
                <a:spcPts val="0"/>
              </a:spcAft>
              <a:buNone/>
            </a:pPr>
            <a:r>
              <a:rPr lang="en" sz="2400">
                <a:solidFill>
                  <a:srgbClr val="004993"/>
                </a:solidFill>
                <a:latin typeface="Open Sans"/>
                <a:ea typeface="Open Sans"/>
                <a:cs typeface="Open Sans"/>
                <a:sym typeface="Open Sans"/>
              </a:rPr>
              <a:t>Peer-to-peer feedback, student collaboration, and expert involvement are magnified and they enrich the teachers, thanks to the process enforced by the open licenses</a:t>
            </a:r>
            <a:r>
              <a:rPr lang="en" sz="2400">
                <a:solidFill>
                  <a:srgbClr val="004993"/>
                </a:solidFill>
                <a:latin typeface="Open Sans"/>
                <a:ea typeface="Open Sans"/>
                <a:cs typeface="Open Sans"/>
                <a:sym typeface="Open Sans"/>
              </a:rPr>
              <a:t>.</a:t>
            </a:r>
            <a:endParaRPr sz="2400">
              <a:solidFill>
                <a:srgbClr val="004993"/>
              </a:solidFill>
              <a:latin typeface="Open Sans"/>
              <a:ea typeface="Open Sans"/>
              <a:cs typeface="Open Sans"/>
              <a:sym typeface="Open Sans"/>
            </a:endParaRPr>
          </a:p>
        </p:txBody>
      </p:sp>
      <p:sp>
        <p:nvSpPr>
          <p:cNvPr id="390" name="Google Shape;390;gedaf2065a5_1_19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391" name="Google Shape;391;gedaf2065a5_1_19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92" name="Google Shape;392;gedaf2065a5_1_19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393" name="Google Shape;393;gedaf2065a5_1_19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394" name="Google Shape;394;gedaf2065a5_1_19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gedaf2065a5_1_19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399" name="Shape 399"/>
        <p:cNvGrpSpPr/>
        <p:nvPr/>
      </p:nvGrpSpPr>
      <p:grpSpPr>
        <a:xfrm>
          <a:off x="0" y="0"/>
          <a:ext cx="0" cy="0"/>
          <a:chOff x="0" y="0"/>
          <a:chExt cx="0" cy="0"/>
        </a:xfrm>
      </p:grpSpPr>
      <p:sp>
        <p:nvSpPr>
          <p:cNvPr id="400" name="Google Shape;400;gedaf2065a5_1_14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01" name="Google Shape;401;gedaf2065a5_1_142"/>
          <p:cNvSpPr txBox="1"/>
          <p:nvPr/>
        </p:nvSpPr>
        <p:spPr>
          <a:xfrm>
            <a:off x="2609075" y="491475"/>
            <a:ext cx="50883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Support innovation</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offer opportunities to enhance the quality of teaching and learning materials, allowing others to build upon them and to provide constructive feedback. </a:t>
            </a:r>
            <a:endParaRPr sz="2400"/>
          </a:p>
        </p:txBody>
      </p:sp>
      <p:sp>
        <p:nvSpPr>
          <p:cNvPr id="402" name="Google Shape;402;gedaf2065a5_1_14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3" name="Google Shape;403;gedaf2065a5_1_14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404" name="Google Shape;404;gedaf2065a5_1_14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05" name="Google Shape;405;gedaf2065a5_1_14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gedaf2065a5_1_14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10" name="Shape 410"/>
        <p:cNvGrpSpPr/>
        <p:nvPr/>
      </p:nvGrpSpPr>
      <p:grpSpPr>
        <a:xfrm>
          <a:off x="0" y="0"/>
          <a:ext cx="0" cy="0"/>
          <a:chOff x="0" y="0"/>
          <a:chExt cx="0" cy="0"/>
        </a:xfrm>
      </p:grpSpPr>
      <p:sp>
        <p:nvSpPr>
          <p:cNvPr id="411" name="Google Shape;411;gedaf2065a5_1_152"/>
          <p:cNvSpPr txBox="1"/>
          <p:nvPr/>
        </p:nvSpPr>
        <p:spPr>
          <a:xfrm>
            <a:off x="2598425" y="767125"/>
            <a:ext cx="50883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Ensure legacy</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The process of reuse ignited by OER continues even after retirement.</a:t>
            </a:r>
            <a:endParaRPr sz="2400"/>
          </a:p>
        </p:txBody>
      </p:sp>
      <p:sp>
        <p:nvSpPr>
          <p:cNvPr id="412" name="Google Shape;412;gedaf2065a5_1_15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13" name="Google Shape;413;gedaf2065a5_1_15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4" name="Google Shape;414;gedaf2065a5_1_15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415" name="Google Shape;415;gedaf2065a5_1_15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16" name="Google Shape;416;gedaf2065a5_1_15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gedaf2065a5_1_15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21" name="Shape 421"/>
        <p:cNvGrpSpPr/>
        <p:nvPr/>
      </p:nvGrpSpPr>
      <p:grpSpPr>
        <a:xfrm>
          <a:off x="0" y="0"/>
          <a:ext cx="0" cy="0"/>
          <a:chOff x="0" y="0"/>
          <a:chExt cx="0" cy="0"/>
        </a:xfrm>
      </p:grpSpPr>
      <p:sp>
        <p:nvSpPr>
          <p:cNvPr id="422" name="Google Shape;422;gedaf2065a5_1_16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23" name="Google Shape;423;gedaf2065a5_1_162"/>
          <p:cNvSpPr txBox="1"/>
          <p:nvPr/>
        </p:nvSpPr>
        <p:spPr>
          <a:xfrm>
            <a:off x="2619700" y="655525"/>
            <a:ext cx="50883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Expand choices</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textbooks enlarge teachers’ resources and can guarantee the same high level of quality as traditional textbooks. </a:t>
            </a:r>
            <a:endParaRPr sz="2400"/>
          </a:p>
        </p:txBody>
      </p:sp>
      <p:sp>
        <p:nvSpPr>
          <p:cNvPr id="424" name="Google Shape;424;gedaf2065a5_1_16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25" name="Google Shape;425;gedaf2065a5_1_16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426" name="Google Shape;426;gedaf2065a5_1_16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27" name="Google Shape;427;gedaf2065a5_1_16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gedaf2065a5_1_16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32" name="Shape 432"/>
        <p:cNvGrpSpPr/>
        <p:nvPr/>
      </p:nvGrpSpPr>
      <p:grpSpPr>
        <a:xfrm>
          <a:off x="0" y="0"/>
          <a:ext cx="0" cy="0"/>
          <a:chOff x="0" y="0"/>
          <a:chExt cx="0" cy="0"/>
        </a:xfrm>
      </p:grpSpPr>
      <p:sp>
        <p:nvSpPr>
          <p:cNvPr id="433" name="Google Shape;433;gedaf2065a5_1_172"/>
          <p:cNvSpPr txBox="1"/>
          <p:nvPr/>
        </p:nvSpPr>
        <p:spPr>
          <a:xfrm>
            <a:off x="2535350" y="692750"/>
            <a:ext cx="50883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Enhance academic freedom</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Open licenses on OER allow faculty to regularly modify and update the learning resources for their courses.</a:t>
            </a:r>
            <a:endParaRPr sz="2400">
              <a:solidFill>
                <a:srgbClr val="004993"/>
              </a:solidFill>
              <a:latin typeface="Open Sans"/>
              <a:ea typeface="Open Sans"/>
              <a:cs typeface="Open Sans"/>
              <a:sym typeface="Open Sans"/>
            </a:endParaRPr>
          </a:p>
        </p:txBody>
      </p:sp>
      <p:sp>
        <p:nvSpPr>
          <p:cNvPr id="434" name="Google Shape;434;gedaf2065a5_1_17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35" name="Google Shape;435;gedaf2065a5_1_17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6" name="Google Shape;436;gedaf2065a5_1_17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437" name="Google Shape;437;gedaf2065a5_1_17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38" name="Google Shape;438;gedaf2065a5_1_17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gedaf2065a5_1_17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4"/>
        </a:solidFill>
      </p:bgPr>
    </p:bg>
    <p:spTree>
      <p:nvGrpSpPr>
        <p:cNvPr id="443" name="Shape 443"/>
        <p:cNvGrpSpPr/>
        <p:nvPr/>
      </p:nvGrpSpPr>
      <p:grpSpPr>
        <a:xfrm>
          <a:off x="0" y="0"/>
          <a:ext cx="0" cy="0"/>
          <a:chOff x="0" y="0"/>
          <a:chExt cx="0" cy="0"/>
        </a:xfrm>
      </p:grpSpPr>
      <p:sp>
        <p:nvSpPr>
          <p:cNvPr id="444" name="Google Shape;444;gedaf2065a5_1_182"/>
          <p:cNvSpPr txBox="1"/>
          <p:nvPr/>
        </p:nvSpPr>
        <p:spPr>
          <a:xfrm>
            <a:off x="2587775" y="181800"/>
            <a:ext cx="4885500" cy="3016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Showcase innovation and creativity</a:t>
            </a:r>
            <a:endParaRPr b="1" sz="2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Creativity of the faculty can impress potential students and sponsors. This will help increase student enrollment for certain courses and increase the value </a:t>
            </a:r>
            <a:br>
              <a:rPr lang="en" sz="2300">
                <a:solidFill>
                  <a:srgbClr val="004993"/>
                </a:solidFill>
                <a:latin typeface="Open Sans"/>
                <a:ea typeface="Open Sans"/>
                <a:cs typeface="Open Sans"/>
                <a:sym typeface="Open Sans"/>
              </a:rPr>
            </a:br>
            <a:r>
              <a:rPr lang="en" sz="2300">
                <a:solidFill>
                  <a:srgbClr val="004993"/>
                </a:solidFill>
                <a:latin typeface="Open Sans"/>
                <a:ea typeface="Open Sans"/>
                <a:cs typeface="Open Sans"/>
                <a:sym typeface="Open Sans"/>
              </a:rPr>
              <a:t>of individual teachers.</a:t>
            </a:r>
            <a:endParaRPr sz="2300">
              <a:solidFill>
                <a:srgbClr val="004993"/>
              </a:solidFill>
            </a:endParaRPr>
          </a:p>
        </p:txBody>
      </p:sp>
      <p:sp>
        <p:nvSpPr>
          <p:cNvPr id="445" name="Google Shape;445;gedaf2065a5_1_18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46" name="Google Shape;446;gedaf2065a5_1_18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7" name="Google Shape;447;gedaf2065a5_1_18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448" name="Google Shape;448;gedaf2065a5_1_18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49" name="Google Shape;449;gedaf2065a5_1_18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gedaf2065a5_1_182"/>
          <p:cNvSpPr txBox="1"/>
          <p:nvPr/>
        </p:nvSpPr>
        <p:spPr>
          <a:xfrm>
            <a:off x="168025" y="1047150"/>
            <a:ext cx="20736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accent4"/>
                </a:solidFill>
                <a:latin typeface="Open Sans"/>
                <a:ea typeface="Open Sans"/>
                <a:cs typeface="Open Sans"/>
                <a:sym typeface="Open Sans"/>
              </a:rPr>
              <a:t>teachers</a:t>
            </a:r>
            <a:endParaRPr b="1" sz="3000">
              <a:solidFill>
                <a:schemeClr val="accent4"/>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54" name="Shape 454"/>
        <p:cNvGrpSpPr/>
        <p:nvPr/>
      </p:nvGrpSpPr>
      <p:grpSpPr>
        <a:xfrm>
          <a:off x="0" y="0"/>
          <a:ext cx="0" cy="0"/>
          <a:chOff x="0" y="0"/>
          <a:chExt cx="0" cy="0"/>
        </a:xfrm>
      </p:grpSpPr>
      <p:sp>
        <p:nvSpPr>
          <p:cNvPr id="455" name="Google Shape;455;gee2322c6bf_0_4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56" name="Google Shape;456;gee2322c6bf_0_44"/>
          <p:cNvSpPr txBox="1"/>
          <p:nvPr/>
        </p:nvSpPr>
        <p:spPr>
          <a:xfrm>
            <a:off x="2593125" y="243450"/>
            <a:ext cx="4858200" cy="3016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Promote economies of scale</a:t>
            </a:r>
            <a:endParaRPr b="1" sz="2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300">
                <a:solidFill>
                  <a:schemeClr val="lt1"/>
                </a:solidFill>
                <a:latin typeface="Open Sans"/>
                <a:ea typeface="Open Sans"/>
                <a:cs typeface="Open Sans"/>
                <a:sym typeface="Open Sans"/>
              </a:rPr>
              <a:t>OER are free online, can be printed, can be saved, and are easily updated. Instead of purchasing textbooks, resources can be redirected toward technology, improving instruction, or reducing debt.</a:t>
            </a:r>
            <a:endParaRPr sz="2300">
              <a:solidFill>
                <a:schemeClr val="lt1"/>
              </a:solidFill>
            </a:endParaRPr>
          </a:p>
        </p:txBody>
      </p:sp>
      <p:sp>
        <p:nvSpPr>
          <p:cNvPr id="457" name="Google Shape;457;gee2322c6bf_0_4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58" name="Google Shape;458;gee2322c6bf_0_44"/>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459" name="Google Shape;459;gee2322c6bf_0_4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60" name="Google Shape;460;gee2322c6bf_0_4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gee2322c6bf_0_44"/>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for </a:t>
            </a:r>
            <a:r>
              <a:rPr b="1" lang="en" sz="2300">
                <a:solidFill>
                  <a:srgbClr val="45BEDF"/>
                </a:solidFill>
                <a:latin typeface="Open Sans"/>
                <a:ea typeface="Open Sans"/>
                <a:cs typeface="Open Sans"/>
                <a:sym typeface="Open Sans"/>
              </a:rPr>
              <a:t>institutions</a:t>
            </a:r>
            <a:endParaRPr b="1" sz="3000">
              <a:solidFill>
                <a:srgbClr val="FFDE59"/>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65" name="Shape 465"/>
        <p:cNvGrpSpPr/>
        <p:nvPr/>
      </p:nvGrpSpPr>
      <p:grpSpPr>
        <a:xfrm>
          <a:off x="0" y="0"/>
          <a:ext cx="0" cy="0"/>
          <a:chOff x="0" y="0"/>
          <a:chExt cx="0" cy="0"/>
        </a:xfrm>
      </p:grpSpPr>
      <p:sp>
        <p:nvSpPr>
          <p:cNvPr id="466" name="Google Shape;466;gee2322c6bf_0_5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67" name="Google Shape;467;gee2322c6bf_0_55"/>
          <p:cNvSpPr txBox="1"/>
          <p:nvPr/>
        </p:nvSpPr>
        <p:spPr>
          <a:xfrm>
            <a:off x="2611550" y="506475"/>
            <a:ext cx="4568400" cy="266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Support faculty development</a:t>
            </a:r>
            <a:r>
              <a:rPr lang="en" sz="2300">
                <a:solidFill>
                  <a:srgbClr val="004993"/>
                </a:solidFill>
                <a:latin typeface="Open Sans"/>
                <a:ea typeface="Open Sans"/>
                <a:cs typeface="Open Sans"/>
                <a:sym typeface="Open Sans"/>
              </a:rPr>
              <a:t> </a:t>
            </a:r>
            <a:endParaRPr sz="2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300">
                <a:solidFill>
                  <a:schemeClr val="lt1"/>
                </a:solidFill>
                <a:latin typeface="Open Sans"/>
                <a:ea typeface="Open Sans"/>
                <a:cs typeface="Open Sans"/>
                <a:sym typeface="Open Sans"/>
              </a:rPr>
              <a:t>Enhanced access and use of OER and peer-to-peer learning between inter-institutional faculty members is fostered together with the quality of educational materials.</a:t>
            </a:r>
            <a:endParaRPr sz="2300">
              <a:solidFill>
                <a:schemeClr val="lt1"/>
              </a:solidFill>
            </a:endParaRPr>
          </a:p>
        </p:txBody>
      </p:sp>
      <p:sp>
        <p:nvSpPr>
          <p:cNvPr id="468" name="Google Shape;468;gee2322c6bf_0_55"/>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69" name="Google Shape;469;gee2322c6bf_0_55"/>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470" name="Google Shape;470;gee2322c6bf_0_55"/>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71" name="Google Shape;471;gee2322c6bf_0_55"/>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gee2322c6bf_0_55"/>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for </a:t>
            </a:r>
            <a:r>
              <a:rPr b="1" lang="en" sz="2300">
                <a:solidFill>
                  <a:srgbClr val="45BEDF"/>
                </a:solidFill>
                <a:latin typeface="Open Sans"/>
                <a:ea typeface="Open Sans"/>
                <a:cs typeface="Open Sans"/>
                <a:sym typeface="Open Sans"/>
              </a:rPr>
              <a:t>institutions</a:t>
            </a:r>
            <a:endParaRPr b="1" sz="3000">
              <a:solidFill>
                <a:srgbClr val="FFDE59"/>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76" name="Shape 476"/>
        <p:cNvGrpSpPr/>
        <p:nvPr/>
      </p:nvGrpSpPr>
      <p:grpSpPr>
        <a:xfrm>
          <a:off x="0" y="0"/>
          <a:ext cx="0" cy="0"/>
          <a:chOff x="0" y="0"/>
          <a:chExt cx="0" cy="0"/>
        </a:xfrm>
      </p:grpSpPr>
      <p:sp>
        <p:nvSpPr>
          <p:cNvPr id="477" name="Google Shape;477;gee2322c6bf_0_66"/>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78" name="Google Shape;478;gee2322c6bf_0_66"/>
          <p:cNvSpPr txBox="1"/>
          <p:nvPr/>
        </p:nvSpPr>
        <p:spPr>
          <a:xfrm>
            <a:off x="2605400" y="420450"/>
            <a:ext cx="4878900" cy="266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Make the most of public investments</a:t>
            </a:r>
            <a:endParaRPr b="1" sz="2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300">
                <a:solidFill>
                  <a:schemeClr val="lt1"/>
                </a:solidFill>
                <a:latin typeface="Open Sans"/>
                <a:ea typeface="Open Sans"/>
                <a:cs typeface="Open Sans"/>
                <a:sym typeface="Open Sans"/>
              </a:rPr>
              <a:t>Resources from public funding </a:t>
            </a:r>
            <a:r>
              <a:rPr lang="en" sz="2300">
                <a:solidFill>
                  <a:schemeClr val="lt1"/>
                </a:solidFill>
                <a:latin typeface="Open Sans"/>
                <a:ea typeface="Open Sans"/>
                <a:cs typeface="Open Sans"/>
                <a:sym typeface="Open Sans"/>
              </a:rPr>
              <a:t>are</a:t>
            </a:r>
            <a:r>
              <a:rPr lang="en" sz="2300">
                <a:solidFill>
                  <a:schemeClr val="lt1"/>
                </a:solidFill>
                <a:latin typeface="Open Sans"/>
                <a:ea typeface="Open Sans"/>
                <a:cs typeface="Open Sans"/>
                <a:sym typeface="Open Sans"/>
              </a:rPr>
              <a:t> used to create public knowledge and shared transversally through multiple institutions at reduced additional costs.</a:t>
            </a:r>
            <a:endParaRPr sz="2300">
              <a:solidFill>
                <a:schemeClr val="lt1"/>
              </a:solidFill>
            </a:endParaRPr>
          </a:p>
        </p:txBody>
      </p:sp>
      <p:sp>
        <p:nvSpPr>
          <p:cNvPr id="479" name="Google Shape;479;gee2322c6bf_0_66"/>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80" name="Google Shape;480;gee2322c6bf_0_66"/>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481" name="Google Shape;481;gee2322c6bf_0_66"/>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82" name="Google Shape;482;gee2322c6bf_0_66"/>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gee2322c6bf_0_66"/>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for </a:t>
            </a:r>
            <a:r>
              <a:rPr b="1" lang="en" sz="2300">
                <a:solidFill>
                  <a:srgbClr val="45BEDF"/>
                </a:solidFill>
                <a:latin typeface="Open Sans"/>
                <a:ea typeface="Open Sans"/>
                <a:cs typeface="Open Sans"/>
                <a:sym typeface="Open Sans"/>
              </a:rPr>
              <a:t>institutions</a:t>
            </a:r>
            <a:endParaRPr b="1" sz="3000">
              <a:solidFill>
                <a:srgbClr val="FFDE59"/>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88" name="Shape 88"/>
        <p:cNvGrpSpPr/>
        <p:nvPr/>
      </p:nvGrpSpPr>
      <p:grpSpPr>
        <a:xfrm>
          <a:off x="0" y="0"/>
          <a:ext cx="0" cy="0"/>
          <a:chOff x="0" y="0"/>
          <a:chExt cx="0" cy="0"/>
        </a:xfrm>
      </p:grpSpPr>
      <p:sp>
        <p:nvSpPr>
          <p:cNvPr id="89" name="Google Shape;89;gf89bd3b56d_3_13"/>
          <p:cNvSpPr txBox="1"/>
          <p:nvPr/>
        </p:nvSpPr>
        <p:spPr>
          <a:xfrm>
            <a:off x="3241942" y="939784"/>
            <a:ext cx="18234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What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are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a:t>
            </a:r>
            <a:endParaRPr b="1" i="0" sz="3700" u="none" cap="none" strike="noStrike">
              <a:solidFill>
                <a:srgbClr val="004993"/>
              </a:solidFill>
              <a:latin typeface="Open Sans"/>
              <a:ea typeface="Open Sans"/>
              <a:cs typeface="Open Sans"/>
              <a:sym typeface="Open Sans"/>
            </a:endParaRPr>
          </a:p>
        </p:txBody>
      </p:sp>
      <p:sp>
        <p:nvSpPr>
          <p:cNvPr id="90" name="Google Shape;90;gf89bd3b56d_3_1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91" name="Google Shape;91;gf89bd3b56d_3_13"/>
          <p:cNvPicPr preferRelativeResize="0"/>
          <p:nvPr/>
        </p:nvPicPr>
        <p:blipFill>
          <a:blip r:embed="rId3">
            <a:alphaModFix/>
          </a:blip>
          <a:stretch>
            <a:fillRect/>
          </a:stretch>
        </p:blipFill>
        <p:spPr>
          <a:xfrm>
            <a:off x="758900" y="1067800"/>
            <a:ext cx="2053626" cy="1559049"/>
          </a:xfrm>
          <a:prstGeom prst="rect">
            <a:avLst/>
          </a:prstGeom>
          <a:noFill/>
          <a:ln>
            <a:noFill/>
          </a:ln>
        </p:spPr>
      </p:pic>
      <p:sp>
        <p:nvSpPr>
          <p:cNvPr id="92" name="Google Shape;92;gf89bd3b56d_3_1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3200">
                <a:solidFill>
                  <a:schemeClr val="lt1"/>
                </a:solidFill>
                <a:latin typeface="Open Sans"/>
                <a:ea typeface="Open Sans"/>
                <a:cs typeface="Open Sans"/>
                <a:sym typeface="Open Sans"/>
              </a:rPr>
              <a:t>OER</a:t>
            </a:r>
            <a:endParaRPr b="1" sz="3200">
              <a:solidFill>
                <a:schemeClr val="lt1"/>
              </a:solidFill>
              <a:latin typeface="Open Sans"/>
              <a:ea typeface="Open Sans"/>
              <a:cs typeface="Open Sans"/>
              <a:sym typeface="Open Sans"/>
            </a:endParaRPr>
          </a:p>
          <a:p>
            <a:pPr indent="0" lvl="0" marL="0" rtl="0" algn="l">
              <a:lnSpc>
                <a:spcPct val="100000"/>
              </a:lnSpc>
              <a:spcBef>
                <a:spcPts val="0"/>
              </a:spcBef>
              <a:spcAft>
                <a:spcPts val="0"/>
              </a:spcAft>
              <a:buNone/>
            </a:pPr>
            <a:r>
              <a:rPr lang="en" sz="2300">
                <a:solidFill>
                  <a:schemeClr val="lt1"/>
                </a:solidFill>
                <a:latin typeface="Open Sans"/>
                <a:ea typeface="Open Sans"/>
                <a:cs typeface="Open Sans"/>
                <a:sym typeface="Open Sans"/>
              </a:rPr>
              <a:t>BASIC</a:t>
            </a:r>
            <a:endParaRPr sz="2300">
              <a:solidFill>
                <a:schemeClr val="lt1"/>
              </a:solidFill>
              <a:latin typeface="Open Sans"/>
              <a:ea typeface="Open Sans"/>
              <a:cs typeface="Open Sans"/>
              <a:sym typeface="Open Sans"/>
            </a:endParaRPr>
          </a:p>
        </p:txBody>
      </p:sp>
      <p:cxnSp>
        <p:nvCxnSpPr>
          <p:cNvPr id="93" name="Google Shape;93;gf89bd3b56d_3_13"/>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94" name="Google Shape;94;gf89bd3b56d_3_1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87" name="Shape 487"/>
        <p:cNvGrpSpPr/>
        <p:nvPr/>
      </p:nvGrpSpPr>
      <p:grpSpPr>
        <a:xfrm>
          <a:off x="0" y="0"/>
          <a:ext cx="0" cy="0"/>
          <a:chOff x="0" y="0"/>
          <a:chExt cx="0" cy="0"/>
        </a:xfrm>
      </p:grpSpPr>
      <p:sp>
        <p:nvSpPr>
          <p:cNvPr id="488" name="Google Shape;488;gee2322c6bf_0_7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489" name="Google Shape;489;gee2322c6bf_0_77"/>
          <p:cNvSpPr txBox="1"/>
          <p:nvPr/>
        </p:nvSpPr>
        <p:spPr>
          <a:xfrm>
            <a:off x="2611550" y="574600"/>
            <a:ext cx="45684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Support self-promotion</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chemeClr val="lt1"/>
                </a:solidFill>
                <a:latin typeface="Open Sans"/>
                <a:ea typeface="Open Sans"/>
                <a:cs typeface="Open Sans"/>
                <a:sym typeface="Open Sans"/>
              </a:rPr>
              <a:t>The public image of the institution can largely benefit from its shared and reused quality OER.</a:t>
            </a:r>
            <a:endParaRPr sz="2400">
              <a:solidFill>
                <a:schemeClr val="lt1"/>
              </a:solidFill>
            </a:endParaRPr>
          </a:p>
        </p:txBody>
      </p:sp>
      <p:sp>
        <p:nvSpPr>
          <p:cNvPr id="490" name="Google Shape;490;gee2322c6bf_0_77"/>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91" name="Google Shape;491;gee2322c6bf_0_77"/>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492" name="Google Shape;492;gee2322c6bf_0_77"/>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493" name="Google Shape;493;gee2322c6bf_0_77"/>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gee2322c6bf_0_77"/>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for </a:t>
            </a:r>
            <a:r>
              <a:rPr b="1" lang="en" sz="2300">
                <a:solidFill>
                  <a:srgbClr val="45BEDF"/>
                </a:solidFill>
                <a:latin typeface="Open Sans"/>
                <a:ea typeface="Open Sans"/>
                <a:cs typeface="Open Sans"/>
                <a:sym typeface="Open Sans"/>
              </a:rPr>
              <a:t>institutions</a:t>
            </a:r>
            <a:endParaRPr b="1" sz="3000">
              <a:solidFill>
                <a:srgbClr val="FFDE59"/>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498" name="Shape 498"/>
        <p:cNvGrpSpPr/>
        <p:nvPr/>
      </p:nvGrpSpPr>
      <p:grpSpPr>
        <a:xfrm>
          <a:off x="0" y="0"/>
          <a:ext cx="0" cy="0"/>
          <a:chOff x="0" y="0"/>
          <a:chExt cx="0" cy="0"/>
        </a:xfrm>
      </p:grpSpPr>
      <p:sp>
        <p:nvSpPr>
          <p:cNvPr id="499" name="Google Shape;499;gee2322c6bf_0_88"/>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00" name="Google Shape;500;gee2322c6bf_0_88"/>
          <p:cNvSpPr txBox="1"/>
          <p:nvPr/>
        </p:nvSpPr>
        <p:spPr>
          <a:xfrm>
            <a:off x="2611550" y="191275"/>
            <a:ext cx="4568400" cy="314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Support international collaboration</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chemeClr val="lt1"/>
                </a:solidFill>
                <a:latin typeface="Open Sans"/>
                <a:ea typeface="Open Sans"/>
                <a:cs typeface="Open Sans"/>
                <a:sym typeface="Open Sans"/>
              </a:rPr>
              <a:t>Working with OER increases the institution’s visibility, improving its reputation at the international level through active collaboration with </a:t>
            </a:r>
            <a:br>
              <a:rPr lang="en" sz="2400">
                <a:solidFill>
                  <a:schemeClr val="lt1"/>
                </a:solidFill>
                <a:latin typeface="Open Sans"/>
                <a:ea typeface="Open Sans"/>
                <a:cs typeface="Open Sans"/>
                <a:sym typeface="Open Sans"/>
              </a:rPr>
            </a:br>
            <a:r>
              <a:rPr lang="en" sz="2400">
                <a:solidFill>
                  <a:schemeClr val="lt1"/>
                </a:solidFill>
                <a:latin typeface="Open Sans"/>
                <a:ea typeface="Open Sans"/>
                <a:cs typeface="Open Sans"/>
                <a:sym typeface="Open Sans"/>
              </a:rPr>
              <a:t>other institutions globally.</a:t>
            </a:r>
            <a:r>
              <a:rPr lang="en" sz="2400">
                <a:solidFill>
                  <a:srgbClr val="004993"/>
                </a:solidFill>
                <a:latin typeface="Open Sans"/>
                <a:ea typeface="Open Sans"/>
                <a:cs typeface="Open Sans"/>
                <a:sym typeface="Open Sans"/>
              </a:rPr>
              <a:t>  </a:t>
            </a:r>
            <a:endParaRPr sz="2400"/>
          </a:p>
        </p:txBody>
      </p:sp>
      <p:sp>
        <p:nvSpPr>
          <p:cNvPr id="501" name="Google Shape;501;gee2322c6bf_0_88"/>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2" name="Google Shape;502;gee2322c6bf_0_88"/>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503" name="Google Shape;503;gee2322c6bf_0_88"/>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04" name="Google Shape;504;gee2322c6bf_0_88"/>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gee2322c6bf_0_88"/>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for </a:t>
            </a:r>
            <a:r>
              <a:rPr b="1" lang="en" sz="2300">
                <a:solidFill>
                  <a:srgbClr val="45BEDF"/>
                </a:solidFill>
                <a:latin typeface="Open Sans"/>
                <a:ea typeface="Open Sans"/>
                <a:cs typeface="Open Sans"/>
                <a:sym typeface="Open Sans"/>
              </a:rPr>
              <a:t>institutions</a:t>
            </a:r>
            <a:endParaRPr b="1" sz="3000">
              <a:solidFill>
                <a:srgbClr val="FFDE59"/>
              </a:solidFill>
              <a:latin typeface="Open Sans"/>
              <a:ea typeface="Open Sans"/>
              <a:cs typeface="Open Sans"/>
              <a:sym typeface="Ope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09" name="Shape 509"/>
        <p:cNvGrpSpPr/>
        <p:nvPr/>
      </p:nvGrpSpPr>
      <p:grpSpPr>
        <a:xfrm>
          <a:off x="0" y="0"/>
          <a:ext cx="0" cy="0"/>
          <a:chOff x="0" y="0"/>
          <a:chExt cx="0" cy="0"/>
        </a:xfrm>
      </p:grpSpPr>
      <p:sp>
        <p:nvSpPr>
          <p:cNvPr id="510" name="Google Shape;510;gedaf2065a5_1_2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11" name="Google Shape;511;gedaf2065a5_1_22"/>
          <p:cNvSpPr txBox="1"/>
          <p:nvPr/>
        </p:nvSpPr>
        <p:spPr>
          <a:xfrm>
            <a:off x="2611550" y="191275"/>
            <a:ext cx="4914900" cy="3140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Facilitate recruitment</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chemeClr val="lt1"/>
                </a:solidFill>
                <a:latin typeface="Open Sans"/>
                <a:ea typeface="Open Sans"/>
                <a:cs typeface="Open Sans"/>
                <a:sym typeface="Open Sans"/>
              </a:rPr>
              <a:t>The use of OER increases participation in higher education by expanding access to non-traditional learners who make choices based on the quality of the educational materials being offered</a:t>
            </a:r>
            <a:r>
              <a:rPr lang="en" sz="2400">
                <a:solidFill>
                  <a:schemeClr val="lt1"/>
                </a:solidFill>
                <a:latin typeface="Open Sans"/>
                <a:ea typeface="Open Sans"/>
                <a:cs typeface="Open Sans"/>
                <a:sym typeface="Open Sans"/>
              </a:rPr>
              <a:t>.  </a:t>
            </a:r>
            <a:endParaRPr sz="2400">
              <a:solidFill>
                <a:schemeClr val="lt1"/>
              </a:solidFill>
            </a:endParaRPr>
          </a:p>
        </p:txBody>
      </p:sp>
      <p:sp>
        <p:nvSpPr>
          <p:cNvPr id="512" name="Google Shape;512;gedaf2065a5_1_2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13" name="Google Shape;513;gedaf2065a5_1_2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514" name="Google Shape;514;gedaf2065a5_1_2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15" name="Google Shape;515;gedaf2065a5_1_2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gedaf2065a5_1_22"/>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for </a:t>
            </a:r>
            <a:r>
              <a:rPr b="1" lang="en" sz="2300">
                <a:solidFill>
                  <a:srgbClr val="45BEDF"/>
                </a:solidFill>
                <a:latin typeface="Open Sans"/>
                <a:ea typeface="Open Sans"/>
                <a:cs typeface="Open Sans"/>
                <a:sym typeface="Open Sans"/>
              </a:rPr>
              <a:t>institutions</a:t>
            </a:r>
            <a:endParaRPr b="1" sz="3000">
              <a:solidFill>
                <a:srgbClr val="FFDE59"/>
              </a:solidFill>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5BEDF"/>
        </a:solidFill>
      </p:bgPr>
    </p:bg>
    <p:spTree>
      <p:nvGrpSpPr>
        <p:cNvPr id="520" name="Shape 520"/>
        <p:cNvGrpSpPr/>
        <p:nvPr/>
      </p:nvGrpSpPr>
      <p:grpSpPr>
        <a:xfrm>
          <a:off x="0" y="0"/>
          <a:ext cx="0" cy="0"/>
          <a:chOff x="0" y="0"/>
          <a:chExt cx="0" cy="0"/>
        </a:xfrm>
      </p:grpSpPr>
      <p:sp>
        <p:nvSpPr>
          <p:cNvPr id="521" name="Google Shape;521;gedaf2065a5_1_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22" name="Google Shape;522;gedaf2065a5_1_32"/>
          <p:cNvSpPr txBox="1"/>
          <p:nvPr/>
        </p:nvSpPr>
        <p:spPr>
          <a:xfrm>
            <a:off x="2687750" y="889625"/>
            <a:ext cx="4568400" cy="1600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Enhance alumni retention</a:t>
            </a:r>
            <a:r>
              <a:rPr b="1" lang="en" sz="2300">
                <a:solidFill>
                  <a:schemeClr val="dk1"/>
                </a:solidFill>
              </a:rPr>
              <a:t> </a:t>
            </a:r>
            <a:r>
              <a:rPr lang="en" sz="2300">
                <a:solidFill>
                  <a:schemeClr val="lt1"/>
                </a:solidFill>
                <a:latin typeface="Open Sans"/>
                <a:ea typeface="Open Sans"/>
                <a:cs typeface="Open Sans"/>
                <a:sym typeface="Open Sans"/>
              </a:rPr>
              <a:t>Offering quality OER to alumni helps the institution keep the link with them active.</a:t>
            </a:r>
            <a:r>
              <a:rPr lang="en" sz="2300">
                <a:solidFill>
                  <a:schemeClr val="lt1"/>
                </a:solidFill>
                <a:latin typeface="Open Sans"/>
                <a:ea typeface="Open Sans"/>
                <a:cs typeface="Open Sans"/>
                <a:sym typeface="Open Sans"/>
              </a:rPr>
              <a:t> </a:t>
            </a:r>
            <a:r>
              <a:rPr lang="en" sz="2300">
                <a:solidFill>
                  <a:schemeClr val="lt1"/>
                </a:solidFill>
                <a:latin typeface="Open Sans"/>
                <a:ea typeface="Open Sans"/>
                <a:cs typeface="Open Sans"/>
                <a:sym typeface="Open Sans"/>
              </a:rPr>
              <a:t> </a:t>
            </a:r>
            <a:endParaRPr sz="2300">
              <a:solidFill>
                <a:schemeClr val="lt1"/>
              </a:solidFill>
            </a:endParaRPr>
          </a:p>
        </p:txBody>
      </p:sp>
      <p:sp>
        <p:nvSpPr>
          <p:cNvPr id="523" name="Google Shape;523;gedaf2065a5_1_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24" name="Google Shape;524;gedaf2065a5_1_3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525" name="Google Shape;525;gedaf2065a5_1_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26" name="Google Shape;526;gedaf2065a5_1_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gedaf2065a5_1_32"/>
          <p:cNvSpPr txBox="1"/>
          <p:nvPr/>
        </p:nvSpPr>
        <p:spPr>
          <a:xfrm>
            <a:off x="168025" y="1047150"/>
            <a:ext cx="21573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for </a:t>
            </a:r>
            <a:r>
              <a:rPr b="1" lang="en" sz="2300">
                <a:solidFill>
                  <a:srgbClr val="45BEDF"/>
                </a:solidFill>
                <a:latin typeface="Open Sans"/>
                <a:ea typeface="Open Sans"/>
                <a:cs typeface="Open Sans"/>
                <a:sym typeface="Open Sans"/>
              </a:rPr>
              <a:t>institutions</a:t>
            </a:r>
            <a:endParaRPr b="1" sz="3000">
              <a:solidFill>
                <a:srgbClr val="FFDE59"/>
              </a:solidFill>
              <a:latin typeface="Open Sans"/>
              <a:ea typeface="Open Sans"/>
              <a:cs typeface="Open Sans"/>
              <a:sym typeface="Open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1" name="Shape 531"/>
        <p:cNvGrpSpPr/>
        <p:nvPr/>
      </p:nvGrpSpPr>
      <p:grpSpPr>
        <a:xfrm>
          <a:off x="0" y="0"/>
          <a:ext cx="0" cy="0"/>
          <a:chOff x="0" y="0"/>
          <a:chExt cx="0" cy="0"/>
        </a:xfrm>
      </p:grpSpPr>
      <p:sp>
        <p:nvSpPr>
          <p:cNvPr id="532" name="Google Shape;532;gee2322c6bf_0_99"/>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33" name="Google Shape;533;gee2322c6bf_0_99"/>
          <p:cNvSpPr txBox="1"/>
          <p:nvPr/>
        </p:nvSpPr>
        <p:spPr>
          <a:xfrm>
            <a:off x="2611550" y="635875"/>
            <a:ext cx="4568400" cy="209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Unlock information </a:t>
            </a:r>
            <a:r>
              <a:rPr lang="en" sz="2400">
                <a:solidFill>
                  <a:srgbClr val="004993"/>
                </a:solidFill>
                <a:latin typeface="Open Sans"/>
                <a:ea typeface="Open Sans"/>
                <a:cs typeface="Open Sans"/>
                <a:sym typeface="Open Sans"/>
              </a:rPr>
              <a:t>Knowledge can be shared at large by unlocking educational resources through licences, for anyone who is interested.</a:t>
            </a:r>
            <a:r>
              <a:rPr lang="en" sz="2800">
                <a:solidFill>
                  <a:srgbClr val="004993"/>
                </a:solidFill>
                <a:latin typeface="Open Sans"/>
                <a:ea typeface="Open Sans"/>
                <a:cs typeface="Open Sans"/>
                <a:sym typeface="Open Sans"/>
              </a:rPr>
              <a:t> </a:t>
            </a:r>
            <a:endParaRPr sz="2000"/>
          </a:p>
        </p:txBody>
      </p:sp>
      <p:sp>
        <p:nvSpPr>
          <p:cNvPr id="534" name="Google Shape;534;gee2322c6bf_0_99"/>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35" name="Google Shape;535;gee2322c6bf_0_99"/>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536" name="Google Shape;536;gee2322c6bf_0_99"/>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37" name="Google Shape;537;gee2322c6bf_0_99"/>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gee2322c6bf_0_99"/>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lt1"/>
                </a:solidFill>
                <a:latin typeface="Open Sans"/>
                <a:ea typeface="Open Sans"/>
                <a:cs typeface="Open Sans"/>
                <a:sym typeface="Open Sans"/>
              </a:rPr>
              <a:t>all</a:t>
            </a:r>
            <a:endParaRPr b="1" sz="2300">
              <a:solidFill>
                <a:schemeClr val="lt1"/>
              </a:solidFill>
              <a:latin typeface="Open Sans"/>
              <a:ea typeface="Open Sans"/>
              <a:cs typeface="Open Sans"/>
              <a:sym typeface="Ope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2" name="Shape 542"/>
        <p:cNvGrpSpPr/>
        <p:nvPr/>
      </p:nvGrpSpPr>
      <p:grpSpPr>
        <a:xfrm>
          <a:off x="0" y="0"/>
          <a:ext cx="0" cy="0"/>
          <a:chOff x="0" y="0"/>
          <a:chExt cx="0" cy="0"/>
        </a:xfrm>
      </p:grpSpPr>
      <p:sp>
        <p:nvSpPr>
          <p:cNvPr id="543" name="Google Shape;543;gee2322c6bf_0_1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44" name="Google Shape;544;gee2322c6bf_0_110"/>
          <p:cNvSpPr txBox="1"/>
          <p:nvPr/>
        </p:nvSpPr>
        <p:spPr>
          <a:xfrm>
            <a:off x="2611550" y="679625"/>
            <a:ext cx="45684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Transfer knowledge</a:t>
            </a:r>
            <a:r>
              <a:rPr lang="en" sz="2400">
                <a:solidFill>
                  <a:srgbClr val="004993"/>
                </a:solidFill>
                <a:latin typeface="Open Sans"/>
                <a:ea typeface="Open Sans"/>
                <a:cs typeface="Open Sans"/>
                <a:sym typeface="Open Sans"/>
              </a:rPr>
              <a:t> Educational resources created with public taxes are available to the public, reusable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and shareable.</a:t>
            </a:r>
            <a:endParaRPr sz="2400"/>
          </a:p>
        </p:txBody>
      </p:sp>
      <p:sp>
        <p:nvSpPr>
          <p:cNvPr id="545" name="Google Shape;545;gee2322c6bf_0_1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46" name="Google Shape;546;gee2322c6bf_0_110"/>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547" name="Google Shape;547;gee2322c6bf_0_1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48" name="Google Shape;548;gee2322c6bf_0_1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gee2322c6bf_0_110"/>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lt1"/>
                </a:solidFill>
                <a:latin typeface="Open Sans"/>
                <a:ea typeface="Open Sans"/>
                <a:cs typeface="Open Sans"/>
                <a:sym typeface="Open Sans"/>
              </a:rPr>
              <a:t>all</a:t>
            </a:r>
            <a:endParaRPr b="1" sz="2300">
              <a:solidFill>
                <a:schemeClr val="lt1"/>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3" name="Shape 553"/>
        <p:cNvGrpSpPr/>
        <p:nvPr/>
      </p:nvGrpSpPr>
      <p:grpSpPr>
        <a:xfrm>
          <a:off x="0" y="0"/>
          <a:ext cx="0" cy="0"/>
          <a:chOff x="0" y="0"/>
          <a:chExt cx="0" cy="0"/>
        </a:xfrm>
      </p:grpSpPr>
      <p:sp>
        <p:nvSpPr>
          <p:cNvPr id="554" name="Google Shape;554;gee2322c6bf_0_121"/>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55" name="Google Shape;555;gee2322c6bf_0_121"/>
          <p:cNvSpPr txBox="1"/>
          <p:nvPr/>
        </p:nvSpPr>
        <p:spPr>
          <a:xfrm>
            <a:off x="2623825" y="366600"/>
            <a:ext cx="49341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Make learning lifelong</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Being up to date and providing continuous learning is more affordable for everyone: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bridging the gap between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formal, informal, and non-formal</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open opportunities.</a:t>
            </a:r>
            <a:endParaRPr sz="2400"/>
          </a:p>
        </p:txBody>
      </p:sp>
      <p:sp>
        <p:nvSpPr>
          <p:cNvPr id="556" name="Google Shape;556;gee2322c6bf_0_121"/>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57" name="Google Shape;557;gee2322c6bf_0_121"/>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558" name="Google Shape;558;gee2322c6bf_0_121"/>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59" name="Google Shape;559;gee2322c6bf_0_121"/>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gee2322c6bf_0_121"/>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lt1"/>
                </a:solidFill>
                <a:latin typeface="Open Sans"/>
                <a:ea typeface="Open Sans"/>
                <a:cs typeface="Open Sans"/>
                <a:sym typeface="Open Sans"/>
              </a:rPr>
              <a:t>all</a:t>
            </a:r>
            <a:endParaRPr b="1" sz="2300">
              <a:solidFill>
                <a:schemeClr val="lt1"/>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4" name="Shape 564"/>
        <p:cNvGrpSpPr/>
        <p:nvPr/>
      </p:nvGrpSpPr>
      <p:grpSpPr>
        <a:xfrm>
          <a:off x="0" y="0"/>
          <a:ext cx="0" cy="0"/>
          <a:chOff x="0" y="0"/>
          <a:chExt cx="0" cy="0"/>
        </a:xfrm>
      </p:grpSpPr>
      <p:sp>
        <p:nvSpPr>
          <p:cNvPr id="565" name="Google Shape;565;gee2322c6bf_0_13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66" name="Google Shape;566;gee2322c6bf_0_132"/>
          <p:cNvSpPr txBox="1"/>
          <p:nvPr/>
        </p:nvSpPr>
        <p:spPr>
          <a:xfrm>
            <a:off x="2611550" y="496075"/>
            <a:ext cx="45684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Boost equality</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Free online resources make it easier to deliver the same quality knowledge to everyone, regardless of their social and economic status.</a:t>
            </a:r>
            <a:endParaRPr sz="2400"/>
          </a:p>
        </p:txBody>
      </p:sp>
      <p:sp>
        <p:nvSpPr>
          <p:cNvPr id="567" name="Google Shape;567;gee2322c6bf_0_132"/>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68" name="Google Shape;568;gee2322c6bf_0_13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569" name="Google Shape;569;gee2322c6bf_0_132"/>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70" name="Google Shape;570;gee2322c6bf_0_132"/>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gee2322c6bf_0_132"/>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lt1"/>
                </a:solidFill>
                <a:latin typeface="Open Sans"/>
                <a:ea typeface="Open Sans"/>
                <a:cs typeface="Open Sans"/>
                <a:sym typeface="Open Sans"/>
              </a:rPr>
              <a:t>all</a:t>
            </a:r>
            <a:endParaRPr b="1" sz="2300">
              <a:solidFill>
                <a:schemeClr val="lt1"/>
              </a:solidFill>
              <a:latin typeface="Open Sans"/>
              <a:ea typeface="Open Sans"/>
              <a:cs typeface="Open Sans"/>
              <a:sym typeface="Ope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5" name="Shape 575"/>
        <p:cNvGrpSpPr/>
        <p:nvPr/>
      </p:nvGrpSpPr>
      <p:grpSpPr>
        <a:xfrm>
          <a:off x="0" y="0"/>
          <a:ext cx="0" cy="0"/>
          <a:chOff x="0" y="0"/>
          <a:chExt cx="0" cy="0"/>
        </a:xfrm>
      </p:grpSpPr>
      <p:sp>
        <p:nvSpPr>
          <p:cNvPr id="576" name="Google Shape;576;gee2322c6bf_0_14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77" name="Google Shape;577;gee2322c6bf_0_143"/>
          <p:cNvSpPr txBox="1"/>
          <p:nvPr/>
        </p:nvSpPr>
        <p:spPr>
          <a:xfrm>
            <a:off x="2611550" y="419875"/>
            <a:ext cx="45684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Promote diversity and inclusivity</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OER materials, easily shared and accessed via the Internet, are a great tool to discover and familiarise oneself with different viewpoints.</a:t>
            </a:r>
            <a:endParaRPr sz="2400"/>
          </a:p>
        </p:txBody>
      </p:sp>
      <p:sp>
        <p:nvSpPr>
          <p:cNvPr id="578" name="Google Shape;578;gee2322c6bf_0_143"/>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79" name="Google Shape;579;gee2322c6bf_0_143"/>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580" name="Google Shape;580;gee2322c6bf_0_143"/>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81" name="Google Shape;581;gee2322c6bf_0_143"/>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gee2322c6bf_0_143"/>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lt1"/>
                </a:solidFill>
                <a:latin typeface="Open Sans"/>
                <a:ea typeface="Open Sans"/>
                <a:cs typeface="Open Sans"/>
                <a:sym typeface="Open Sans"/>
              </a:rPr>
              <a:t>all</a:t>
            </a:r>
            <a:endParaRPr b="1" sz="2300">
              <a:solidFill>
                <a:schemeClr val="lt1"/>
              </a:solidFill>
              <a:latin typeface="Open Sans"/>
              <a:ea typeface="Open Sans"/>
              <a:cs typeface="Open Sans"/>
              <a:sym typeface="Open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6" name="Shape 586"/>
        <p:cNvGrpSpPr/>
        <p:nvPr/>
      </p:nvGrpSpPr>
      <p:grpSpPr>
        <a:xfrm>
          <a:off x="0" y="0"/>
          <a:ext cx="0" cy="0"/>
          <a:chOff x="0" y="0"/>
          <a:chExt cx="0" cy="0"/>
        </a:xfrm>
      </p:grpSpPr>
      <p:sp>
        <p:nvSpPr>
          <p:cNvPr id="587" name="Google Shape;587;gee2322c6bf_0_15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8" name="Google Shape;588;gee2322c6bf_0_154"/>
          <p:cNvSpPr txBox="1"/>
          <p:nvPr/>
        </p:nvSpPr>
        <p:spPr>
          <a:xfrm>
            <a:off x="2611550" y="496075"/>
            <a:ext cx="45684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400">
                <a:solidFill>
                  <a:srgbClr val="004993"/>
                </a:solidFill>
                <a:latin typeface="Open Sans"/>
                <a:ea typeface="Open Sans"/>
                <a:cs typeface="Open Sans"/>
                <a:sym typeface="Open Sans"/>
              </a:rPr>
              <a:t>Foster citizen science</a:t>
            </a:r>
            <a:endParaRPr b="1" sz="24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Knowledge can be created by everyone, and the availability of materials makes it easier for people to continue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gaining knowledge.</a:t>
            </a:r>
            <a:endParaRPr sz="2400"/>
          </a:p>
        </p:txBody>
      </p:sp>
      <p:sp>
        <p:nvSpPr>
          <p:cNvPr id="589" name="Google Shape;589;gee2322c6bf_0_154"/>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90" name="Google Shape;590;gee2322c6bf_0_154"/>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591" name="Google Shape;591;gee2322c6bf_0_154"/>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592" name="Google Shape;592;gee2322c6bf_0_154"/>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gee2322c6bf_0_154"/>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lt1"/>
                </a:solidFill>
                <a:latin typeface="Open Sans"/>
                <a:ea typeface="Open Sans"/>
                <a:cs typeface="Open Sans"/>
                <a:sym typeface="Open Sans"/>
              </a:rPr>
              <a:t>all</a:t>
            </a:r>
            <a:endParaRPr b="1" sz="2300">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98" name="Shape 98"/>
        <p:cNvGrpSpPr/>
        <p:nvPr/>
      </p:nvGrpSpPr>
      <p:grpSpPr>
        <a:xfrm>
          <a:off x="0" y="0"/>
          <a:ext cx="0" cy="0"/>
          <a:chOff x="0" y="0"/>
          <a:chExt cx="0" cy="0"/>
        </a:xfrm>
      </p:grpSpPr>
      <p:sp>
        <p:nvSpPr>
          <p:cNvPr id="99" name="Google Shape;99;p2"/>
          <p:cNvSpPr txBox="1"/>
          <p:nvPr/>
        </p:nvSpPr>
        <p:spPr>
          <a:xfrm>
            <a:off x="32479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What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are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open licen</a:t>
            </a:r>
            <a:r>
              <a:rPr b="1" lang="en" sz="3700">
                <a:solidFill>
                  <a:srgbClr val="004993"/>
                </a:solidFill>
                <a:latin typeface="Open Sans"/>
                <a:ea typeface="Open Sans"/>
                <a:cs typeface="Open Sans"/>
                <a:sym typeface="Open Sans"/>
              </a:rPr>
              <a:t>c</a:t>
            </a:r>
            <a:r>
              <a:rPr b="1" i="0" lang="en" sz="3700" u="none" cap="none" strike="noStrike">
                <a:solidFill>
                  <a:srgbClr val="004993"/>
                </a:solidFill>
                <a:latin typeface="Open Sans"/>
                <a:ea typeface="Open Sans"/>
                <a:cs typeface="Open Sans"/>
                <a:sym typeface="Open Sans"/>
              </a:rPr>
              <a:t>es?</a:t>
            </a:r>
            <a:endParaRPr b="1" i="0" sz="3700" u="none" cap="none" strike="noStrike">
              <a:solidFill>
                <a:srgbClr val="004993"/>
              </a:solidFill>
              <a:latin typeface="Open Sans"/>
              <a:ea typeface="Open Sans"/>
              <a:cs typeface="Open Sans"/>
              <a:sym typeface="Open Sans"/>
            </a:endParaRPr>
          </a:p>
        </p:txBody>
      </p:sp>
      <p:sp>
        <p:nvSpPr>
          <p:cNvPr id="100" name="Google Shape;100;p2"/>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01" name="Google Shape;101;p2"/>
          <p:cNvPicPr preferRelativeResize="0"/>
          <p:nvPr/>
        </p:nvPicPr>
        <p:blipFill>
          <a:blip r:embed="rId3">
            <a:alphaModFix/>
          </a:blip>
          <a:stretch>
            <a:fillRect/>
          </a:stretch>
        </p:blipFill>
        <p:spPr>
          <a:xfrm>
            <a:off x="758900" y="1067800"/>
            <a:ext cx="2053626" cy="1559049"/>
          </a:xfrm>
          <a:prstGeom prst="rect">
            <a:avLst/>
          </a:prstGeom>
          <a:noFill/>
          <a:ln>
            <a:noFill/>
          </a:ln>
        </p:spPr>
      </p:pic>
      <p:sp>
        <p:nvSpPr>
          <p:cNvPr id="102" name="Google Shape;102;p2"/>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3200">
                <a:solidFill>
                  <a:schemeClr val="lt1"/>
                </a:solidFill>
                <a:latin typeface="Open Sans"/>
                <a:ea typeface="Open Sans"/>
                <a:cs typeface="Open Sans"/>
                <a:sym typeface="Open Sans"/>
              </a:rPr>
              <a:t>OER</a:t>
            </a:r>
            <a:endParaRPr b="1" sz="3200">
              <a:solidFill>
                <a:schemeClr val="lt1"/>
              </a:solidFill>
              <a:latin typeface="Open Sans"/>
              <a:ea typeface="Open Sans"/>
              <a:cs typeface="Open Sans"/>
              <a:sym typeface="Open Sans"/>
            </a:endParaRPr>
          </a:p>
          <a:p>
            <a:pPr indent="0" lvl="0" marL="0" rtl="0" algn="l">
              <a:lnSpc>
                <a:spcPct val="100000"/>
              </a:lnSpc>
              <a:spcBef>
                <a:spcPts val="0"/>
              </a:spcBef>
              <a:spcAft>
                <a:spcPts val="0"/>
              </a:spcAft>
              <a:buNone/>
            </a:pPr>
            <a:r>
              <a:rPr lang="en" sz="2300">
                <a:solidFill>
                  <a:schemeClr val="lt1"/>
                </a:solidFill>
                <a:latin typeface="Open Sans"/>
                <a:ea typeface="Open Sans"/>
                <a:cs typeface="Open Sans"/>
                <a:sym typeface="Open Sans"/>
              </a:rPr>
              <a:t>BASIC</a:t>
            </a:r>
            <a:endParaRPr sz="2300">
              <a:solidFill>
                <a:schemeClr val="lt1"/>
              </a:solidFill>
              <a:latin typeface="Open Sans"/>
              <a:ea typeface="Open Sans"/>
              <a:cs typeface="Open Sans"/>
              <a:sym typeface="Open Sans"/>
            </a:endParaRPr>
          </a:p>
        </p:txBody>
      </p:sp>
      <p:cxnSp>
        <p:nvCxnSpPr>
          <p:cNvPr id="103" name="Google Shape;103;p2"/>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104" name="Google Shape;104;p2"/>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7" name="Shape 597"/>
        <p:cNvGrpSpPr/>
        <p:nvPr/>
      </p:nvGrpSpPr>
      <p:grpSpPr>
        <a:xfrm>
          <a:off x="0" y="0"/>
          <a:ext cx="0" cy="0"/>
          <a:chOff x="0" y="0"/>
          <a:chExt cx="0" cy="0"/>
        </a:xfrm>
      </p:grpSpPr>
      <p:sp>
        <p:nvSpPr>
          <p:cNvPr id="598" name="Google Shape;598;gedaf2065a5_1_1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99" name="Google Shape;599;gedaf2065a5_1_10"/>
          <p:cNvSpPr txBox="1"/>
          <p:nvPr/>
        </p:nvSpPr>
        <p:spPr>
          <a:xfrm>
            <a:off x="2594775" y="115225"/>
            <a:ext cx="4946700" cy="3195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rgbClr val="004993"/>
                </a:solidFill>
                <a:latin typeface="Open Sans"/>
                <a:ea typeface="Open Sans"/>
                <a:cs typeface="Open Sans"/>
                <a:sym typeface="Open Sans"/>
              </a:rPr>
              <a:t>Enhance quality</a:t>
            </a:r>
            <a:endParaRPr sz="2400">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Anyone can support quality enhancements of OER by simply asking questions to clarify them; no access means no questions, no questions means no doubts, no doubts means no improvements.</a:t>
            </a:r>
            <a:endParaRPr sz="2400">
              <a:solidFill>
                <a:srgbClr val="004993"/>
              </a:solidFill>
              <a:latin typeface="Open Sans"/>
              <a:ea typeface="Open Sans"/>
              <a:cs typeface="Open Sans"/>
              <a:sym typeface="Open Sans"/>
            </a:endParaRPr>
          </a:p>
        </p:txBody>
      </p:sp>
      <p:sp>
        <p:nvSpPr>
          <p:cNvPr id="600" name="Google Shape;600;gedaf2065a5_1_1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01" name="Google Shape;601;gedaf2065a5_1_10"/>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602" name="Google Shape;602;gedaf2065a5_1_1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03" name="Google Shape;603;gedaf2065a5_1_1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gedaf2065a5_1_10"/>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lt1"/>
                </a:solidFill>
                <a:latin typeface="Open Sans"/>
                <a:ea typeface="Open Sans"/>
                <a:cs typeface="Open Sans"/>
                <a:sym typeface="Open Sans"/>
              </a:rPr>
              <a:t>all</a:t>
            </a:r>
            <a:endParaRPr b="1" sz="2300">
              <a:solidFill>
                <a:schemeClr val="lt1"/>
              </a:solidFill>
              <a:latin typeface="Open Sans"/>
              <a:ea typeface="Open Sans"/>
              <a:cs typeface="Open Sans"/>
              <a:sym typeface="Open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8" name="Shape 608"/>
        <p:cNvGrpSpPr/>
        <p:nvPr/>
      </p:nvGrpSpPr>
      <p:grpSpPr>
        <a:xfrm>
          <a:off x="0" y="0"/>
          <a:ext cx="0" cy="0"/>
          <a:chOff x="0" y="0"/>
          <a:chExt cx="0" cy="0"/>
        </a:xfrm>
      </p:grpSpPr>
      <p:sp>
        <p:nvSpPr>
          <p:cNvPr id="609" name="Google Shape;609;gedaf2065a5_1_0"/>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610" name="Google Shape;610;gedaf2065a5_1_0"/>
          <p:cNvPicPr preferRelativeResize="0"/>
          <p:nvPr/>
        </p:nvPicPr>
        <p:blipFill rotWithShape="1">
          <a:blip r:embed="rId3">
            <a:alphaModFix/>
          </a:blip>
          <a:srcRect b="0" l="0" r="0" t="0"/>
          <a:stretch/>
        </p:blipFill>
        <p:spPr>
          <a:xfrm>
            <a:off x="124382" y="3615631"/>
            <a:ext cx="885382" cy="309784"/>
          </a:xfrm>
          <a:prstGeom prst="rect">
            <a:avLst/>
          </a:prstGeom>
          <a:noFill/>
          <a:ln>
            <a:noFill/>
          </a:ln>
        </p:spPr>
      </p:pic>
      <p:sp>
        <p:nvSpPr>
          <p:cNvPr id="611" name="Google Shape;611;gedaf2065a5_1_0"/>
          <p:cNvSpPr txBox="1"/>
          <p:nvPr/>
        </p:nvSpPr>
        <p:spPr>
          <a:xfrm>
            <a:off x="2759125" y="767125"/>
            <a:ext cx="4688100" cy="1954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2300">
                <a:solidFill>
                  <a:srgbClr val="004993"/>
                </a:solidFill>
                <a:latin typeface="Open Sans"/>
                <a:ea typeface="Open Sans"/>
                <a:cs typeface="Open Sans"/>
                <a:sym typeface="Open Sans"/>
              </a:rPr>
              <a:t>Expand boundaries</a:t>
            </a:r>
            <a:endParaRPr b="1" sz="2300">
              <a:solidFill>
                <a:srgbClr val="004993"/>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rPr lang="en" sz="2300">
                <a:solidFill>
                  <a:srgbClr val="004993"/>
                </a:solidFill>
                <a:latin typeface="Open Sans"/>
                <a:ea typeface="Open Sans"/>
                <a:cs typeface="Open Sans"/>
                <a:sym typeface="Open Sans"/>
              </a:rPr>
              <a:t>OER are a wonderful way to share knowledge across borders that enable adaptations that truly work locally</a:t>
            </a:r>
            <a:r>
              <a:rPr lang="en" sz="2300">
                <a:solidFill>
                  <a:srgbClr val="004993"/>
                </a:solidFill>
                <a:latin typeface="Open Sans"/>
                <a:ea typeface="Open Sans"/>
                <a:cs typeface="Open Sans"/>
                <a:sym typeface="Open Sans"/>
              </a:rPr>
              <a:t>.</a:t>
            </a:r>
            <a:endParaRPr sz="2300">
              <a:solidFill>
                <a:srgbClr val="004993"/>
              </a:solidFill>
            </a:endParaRPr>
          </a:p>
        </p:txBody>
      </p:sp>
      <p:sp>
        <p:nvSpPr>
          <p:cNvPr id="612" name="Google Shape;612;gedaf2065a5_1_0"/>
          <p:cNvSpPr/>
          <p:nvPr/>
        </p:nvSpPr>
        <p:spPr>
          <a:xfrm>
            <a:off x="0" y="0"/>
            <a:ext cx="1703100" cy="3503700"/>
          </a:xfrm>
          <a:prstGeom prst="rect">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3" name="Google Shape;613;gedaf2065a5_1_0"/>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sp>
        <p:nvSpPr>
          <p:cNvPr id="614" name="Google Shape;614;gedaf2065a5_1_0"/>
          <p:cNvSpPr/>
          <p:nvPr/>
        </p:nvSpPr>
        <p:spPr>
          <a:xfrm>
            <a:off x="887950" y="908275"/>
            <a:ext cx="1641600" cy="1622100"/>
          </a:xfrm>
          <a:prstGeom prst="ellipse">
            <a:avLst/>
          </a:prstGeom>
          <a:solidFill>
            <a:srgbClr val="0049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gedaf2065a5_1_0"/>
          <p:cNvSpPr txBox="1"/>
          <p:nvPr/>
        </p:nvSpPr>
        <p:spPr>
          <a:xfrm>
            <a:off x="185100" y="1060525"/>
            <a:ext cx="2252700" cy="13176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Benefits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of Open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Education </a:t>
            </a:r>
            <a:endParaRPr b="1" sz="2300">
              <a:solidFill>
                <a:srgbClr val="FFFFFF"/>
              </a:solidFill>
              <a:latin typeface="Open Sans"/>
              <a:ea typeface="Open Sans"/>
              <a:cs typeface="Open Sans"/>
              <a:sym typeface="Open Sans"/>
            </a:endParaRPr>
          </a:p>
          <a:p>
            <a:pPr indent="0" lvl="0" marL="0" rtl="0" algn="l">
              <a:lnSpc>
                <a:spcPct val="80000"/>
              </a:lnSpc>
              <a:spcBef>
                <a:spcPts val="0"/>
              </a:spcBef>
              <a:spcAft>
                <a:spcPts val="0"/>
              </a:spcAft>
              <a:buNone/>
            </a:pPr>
            <a:r>
              <a:rPr b="1" lang="en" sz="2300">
                <a:solidFill>
                  <a:srgbClr val="FFFFFF"/>
                </a:solidFill>
                <a:latin typeface="Open Sans"/>
                <a:ea typeface="Open Sans"/>
                <a:cs typeface="Open Sans"/>
                <a:sym typeface="Open Sans"/>
              </a:rPr>
              <a:t>for </a:t>
            </a:r>
            <a:r>
              <a:rPr b="1" lang="en" sz="2300">
                <a:solidFill>
                  <a:schemeClr val="lt1"/>
                </a:solidFill>
                <a:latin typeface="Open Sans"/>
                <a:ea typeface="Open Sans"/>
                <a:cs typeface="Open Sans"/>
                <a:sym typeface="Open Sans"/>
              </a:rPr>
              <a:t>all</a:t>
            </a:r>
            <a:endParaRPr b="1" sz="2300">
              <a:solidFill>
                <a:schemeClr val="lt1"/>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08" name="Shape 108"/>
        <p:cNvGrpSpPr/>
        <p:nvPr/>
      </p:nvGrpSpPr>
      <p:grpSpPr>
        <a:xfrm>
          <a:off x="0" y="0"/>
          <a:ext cx="0" cy="0"/>
          <a:chOff x="0" y="0"/>
          <a:chExt cx="0" cy="0"/>
        </a:xfrm>
      </p:grpSpPr>
      <p:sp>
        <p:nvSpPr>
          <p:cNvPr id="109" name="Google Shape;109;p3"/>
          <p:cNvSpPr txBox="1"/>
          <p:nvPr/>
        </p:nvSpPr>
        <p:spPr>
          <a:xfrm>
            <a:off x="32479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What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can you do</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with OER?</a:t>
            </a:r>
            <a:endParaRPr b="1" i="0" sz="3700" u="none" cap="none" strike="noStrike">
              <a:solidFill>
                <a:srgbClr val="004993"/>
              </a:solidFill>
              <a:latin typeface="Open Sans"/>
              <a:ea typeface="Open Sans"/>
              <a:cs typeface="Open Sans"/>
              <a:sym typeface="Open Sans"/>
            </a:endParaRPr>
          </a:p>
        </p:txBody>
      </p:sp>
      <p:sp>
        <p:nvSpPr>
          <p:cNvPr id="110" name="Google Shape;110;p3"/>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11" name="Google Shape;111;p3"/>
          <p:cNvPicPr preferRelativeResize="0"/>
          <p:nvPr/>
        </p:nvPicPr>
        <p:blipFill>
          <a:blip r:embed="rId3">
            <a:alphaModFix/>
          </a:blip>
          <a:stretch>
            <a:fillRect/>
          </a:stretch>
        </p:blipFill>
        <p:spPr>
          <a:xfrm>
            <a:off x="758900" y="1067800"/>
            <a:ext cx="2053626" cy="1559049"/>
          </a:xfrm>
          <a:prstGeom prst="rect">
            <a:avLst/>
          </a:prstGeom>
          <a:noFill/>
          <a:ln>
            <a:noFill/>
          </a:ln>
        </p:spPr>
      </p:pic>
      <p:sp>
        <p:nvSpPr>
          <p:cNvPr id="112" name="Google Shape;112;p3"/>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3200">
                <a:solidFill>
                  <a:schemeClr val="lt1"/>
                </a:solidFill>
                <a:latin typeface="Open Sans"/>
                <a:ea typeface="Open Sans"/>
                <a:cs typeface="Open Sans"/>
                <a:sym typeface="Open Sans"/>
              </a:rPr>
              <a:t>OER</a:t>
            </a:r>
            <a:endParaRPr b="1" sz="3200">
              <a:solidFill>
                <a:schemeClr val="lt1"/>
              </a:solidFill>
              <a:latin typeface="Open Sans"/>
              <a:ea typeface="Open Sans"/>
              <a:cs typeface="Open Sans"/>
              <a:sym typeface="Open Sans"/>
            </a:endParaRPr>
          </a:p>
          <a:p>
            <a:pPr indent="0" lvl="0" marL="0" rtl="0" algn="l">
              <a:lnSpc>
                <a:spcPct val="100000"/>
              </a:lnSpc>
              <a:spcBef>
                <a:spcPts val="0"/>
              </a:spcBef>
              <a:spcAft>
                <a:spcPts val="0"/>
              </a:spcAft>
              <a:buNone/>
            </a:pPr>
            <a:r>
              <a:rPr lang="en" sz="2300">
                <a:solidFill>
                  <a:schemeClr val="lt1"/>
                </a:solidFill>
                <a:latin typeface="Open Sans"/>
                <a:ea typeface="Open Sans"/>
                <a:cs typeface="Open Sans"/>
                <a:sym typeface="Open Sans"/>
              </a:rPr>
              <a:t>BASIC</a:t>
            </a:r>
            <a:endParaRPr sz="2300">
              <a:solidFill>
                <a:schemeClr val="lt1"/>
              </a:solidFill>
              <a:latin typeface="Open Sans"/>
              <a:ea typeface="Open Sans"/>
              <a:cs typeface="Open Sans"/>
              <a:sym typeface="Open Sans"/>
            </a:endParaRPr>
          </a:p>
        </p:txBody>
      </p:sp>
      <p:cxnSp>
        <p:nvCxnSpPr>
          <p:cNvPr id="113" name="Google Shape;113;p3"/>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114" name="Google Shape;114;p3"/>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18" name="Shape 118"/>
        <p:cNvGrpSpPr/>
        <p:nvPr/>
      </p:nvGrpSpPr>
      <p:grpSpPr>
        <a:xfrm>
          <a:off x="0" y="0"/>
          <a:ext cx="0" cy="0"/>
          <a:chOff x="0" y="0"/>
          <a:chExt cx="0" cy="0"/>
        </a:xfrm>
      </p:grpSpPr>
      <p:sp>
        <p:nvSpPr>
          <p:cNvPr id="119" name="Google Shape;119;p4"/>
          <p:cNvSpPr txBox="1"/>
          <p:nvPr/>
        </p:nvSpPr>
        <p:spPr>
          <a:xfrm>
            <a:off x="3394642"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should be</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accessible</a:t>
            </a:r>
            <a:endParaRPr b="1" i="0" sz="3700" u="none" cap="none" strike="noStrike">
              <a:solidFill>
                <a:srgbClr val="004993"/>
              </a:solidFill>
              <a:latin typeface="Open Sans"/>
              <a:ea typeface="Open Sans"/>
              <a:cs typeface="Open Sans"/>
              <a:sym typeface="Open Sans"/>
            </a:endParaRPr>
          </a:p>
        </p:txBody>
      </p:sp>
      <p:sp>
        <p:nvSpPr>
          <p:cNvPr id="120" name="Google Shape;120;p4"/>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21" name="Google Shape;121;p4"/>
          <p:cNvPicPr preferRelativeResize="0"/>
          <p:nvPr/>
        </p:nvPicPr>
        <p:blipFill>
          <a:blip r:embed="rId3">
            <a:alphaModFix/>
          </a:blip>
          <a:stretch>
            <a:fillRect/>
          </a:stretch>
        </p:blipFill>
        <p:spPr>
          <a:xfrm>
            <a:off x="758900" y="1067800"/>
            <a:ext cx="2053626" cy="1559049"/>
          </a:xfrm>
          <a:prstGeom prst="rect">
            <a:avLst/>
          </a:prstGeom>
          <a:noFill/>
          <a:ln>
            <a:noFill/>
          </a:ln>
        </p:spPr>
      </p:pic>
      <p:sp>
        <p:nvSpPr>
          <p:cNvPr id="122" name="Google Shape;122;p4"/>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3200">
                <a:solidFill>
                  <a:schemeClr val="lt1"/>
                </a:solidFill>
                <a:latin typeface="Open Sans"/>
                <a:ea typeface="Open Sans"/>
                <a:cs typeface="Open Sans"/>
                <a:sym typeface="Open Sans"/>
              </a:rPr>
              <a:t>OER</a:t>
            </a:r>
            <a:endParaRPr b="1" sz="3200">
              <a:solidFill>
                <a:schemeClr val="lt1"/>
              </a:solidFill>
              <a:latin typeface="Open Sans"/>
              <a:ea typeface="Open Sans"/>
              <a:cs typeface="Open Sans"/>
              <a:sym typeface="Open Sans"/>
            </a:endParaRPr>
          </a:p>
          <a:p>
            <a:pPr indent="0" lvl="0" marL="0" rtl="0" algn="l">
              <a:lnSpc>
                <a:spcPct val="100000"/>
              </a:lnSpc>
              <a:spcBef>
                <a:spcPts val="0"/>
              </a:spcBef>
              <a:spcAft>
                <a:spcPts val="0"/>
              </a:spcAft>
              <a:buNone/>
            </a:pPr>
            <a:r>
              <a:rPr lang="en" sz="2300">
                <a:solidFill>
                  <a:schemeClr val="lt1"/>
                </a:solidFill>
                <a:latin typeface="Open Sans"/>
                <a:ea typeface="Open Sans"/>
                <a:cs typeface="Open Sans"/>
                <a:sym typeface="Open Sans"/>
              </a:rPr>
              <a:t>BASIC</a:t>
            </a:r>
            <a:endParaRPr sz="2300">
              <a:solidFill>
                <a:schemeClr val="lt1"/>
              </a:solidFill>
              <a:latin typeface="Open Sans"/>
              <a:ea typeface="Open Sans"/>
              <a:cs typeface="Open Sans"/>
              <a:sym typeface="Open Sans"/>
            </a:endParaRPr>
          </a:p>
        </p:txBody>
      </p:sp>
      <p:cxnSp>
        <p:nvCxnSpPr>
          <p:cNvPr id="123" name="Google Shape;123;p4"/>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124" name="Google Shape;124;p4"/>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E59"/>
        </a:solidFill>
      </p:bgPr>
    </p:bg>
    <p:spTree>
      <p:nvGrpSpPr>
        <p:cNvPr id="128" name="Shape 128"/>
        <p:cNvGrpSpPr/>
        <p:nvPr/>
      </p:nvGrpSpPr>
      <p:grpSpPr>
        <a:xfrm>
          <a:off x="0" y="0"/>
          <a:ext cx="0" cy="0"/>
          <a:chOff x="0" y="0"/>
          <a:chExt cx="0" cy="0"/>
        </a:xfrm>
      </p:grpSpPr>
      <p:sp>
        <p:nvSpPr>
          <p:cNvPr id="129" name="Google Shape;129;p5"/>
          <p:cNvSpPr txBox="1"/>
          <p:nvPr/>
        </p:nvSpPr>
        <p:spPr>
          <a:xfrm>
            <a:off x="3400317" y="939784"/>
            <a:ext cx="3999000" cy="1858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OER </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should be</a:t>
            </a:r>
            <a:endParaRPr b="1" i="0" sz="37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rgbClr val="004993"/>
                </a:solidFill>
                <a:latin typeface="Open Sans"/>
                <a:ea typeface="Open Sans"/>
                <a:cs typeface="Open Sans"/>
                <a:sym typeface="Open Sans"/>
              </a:rPr>
              <a:t>reusable</a:t>
            </a:r>
            <a:endParaRPr b="1" i="0" sz="3700" u="none" cap="none" strike="noStrike">
              <a:solidFill>
                <a:srgbClr val="004993"/>
              </a:solidFill>
              <a:latin typeface="Open Sans"/>
              <a:ea typeface="Open Sans"/>
              <a:cs typeface="Open Sans"/>
              <a:sym typeface="Open Sans"/>
            </a:endParaRPr>
          </a:p>
        </p:txBody>
      </p:sp>
      <p:sp>
        <p:nvSpPr>
          <p:cNvPr id="130" name="Google Shape;130;p5"/>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pic>
        <p:nvPicPr>
          <p:cNvPr id="131" name="Google Shape;131;p5"/>
          <p:cNvPicPr preferRelativeResize="0"/>
          <p:nvPr/>
        </p:nvPicPr>
        <p:blipFill>
          <a:blip r:embed="rId3">
            <a:alphaModFix/>
          </a:blip>
          <a:stretch>
            <a:fillRect/>
          </a:stretch>
        </p:blipFill>
        <p:spPr>
          <a:xfrm>
            <a:off x="758900" y="1067800"/>
            <a:ext cx="2053626" cy="1559049"/>
          </a:xfrm>
          <a:prstGeom prst="rect">
            <a:avLst/>
          </a:prstGeom>
          <a:noFill/>
          <a:ln>
            <a:noFill/>
          </a:ln>
        </p:spPr>
      </p:pic>
      <p:sp>
        <p:nvSpPr>
          <p:cNvPr id="132" name="Google Shape;132;p5"/>
          <p:cNvSpPr txBox="1"/>
          <p:nvPr/>
        </p:nvSpPr>
        <p:spPr>
          <a:xfrm>
            <a:off x="1157425" y="1231650"/>
            <a:ext cx="3145800" cy="1031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3200">
                <a:solidFill>
                  <a:schemeClr val="lt1"/>
                </a:solidFill>
                <a:latin typeface="Open Sans"/>
                <a:ea typeface="Open Sans"/>
                <a:cs typeface="Open Sans"/>
                <a:sym typeface="Open Sans"/>
              </a:rPr>
              <a:t>OER</a:t>
            </a:r>
            <a:endParaRPr b="1" sz="3200">
              <a:solidFill>
                <a:schemeClr val="lt1"/>
              </a:solidFill>
              <a:latin typeface="Open Sans"/>
              <a:ea typeface="Open Sans"/>
              <a:cs typeface="Open Sans"/>
              <a:sym typeface="Open Sans"/>
            </a:endParaRPr>
          </a:p>
          <a:p>
            <a:pPr indent="0" lvl="0" marL="0" rtl="0" algn="l">
              <a:lnSpc>
                <a:spcPct val="100000"/>
              </a:lnSpc>
              <a:spcBef>
                <a:spcPts val="0"/>
              </a:spcBef>
              <a:spcAft>
                <a:spcPts val="0"/>
              </a:spcAft>
              <a:buNone/>
            </a:pPr>
            <a:r>
              <a:rPr lang="en" sz="2300">
                <a:solidFill>
                  <a:schemeClr val="lt1"/>
                </a:solidFill>
                <a:latin typeface="Open Sans"/>
                <a:ea typeface="Open Sans"/>
                <a:cs typeface="Open Sans"/>
                <a:sym typeface="Open Sans"/>
              </a:rPr>
              <a:t>BASIC</a:t>
            </a:r>
            <a:endParaRPr sz="2300">
              <a:solidFill>
                <a:schemeClr val="lt1"/>
              </a:solidFill>
              <a:latin typeface="Open Sans"/>
              <a:ea typeface="Open Sans"/>
              <a:cs typeface="Open Sans"/>
              <a:sym typeface="Open Sans"/>
            </a:endParaRPr>
          </a:p>
        </p:txBody>
      </p:sp>
      <p:cxnSp>
        <p:nvCxnSpPr>
          <p:cNvPr id="133" name="Google Shape;133;p5"/>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134" name="Google Shape;134;p5"/>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8" name="Shape 138"/>
        <p:cNvGrpSpPr/>
        <p:nvPr/>
      </p:nvGrpSpPr>
      <p:grpSpPr>
        <a:xfrm>
          <a:off x="0" y="0"/>
          <a:ext cx="0" cy="0"/>
          <a:chOff x="0" y="0"/>
          <a:chExt cx="0" cy="0"/>
        </a:xfrm>
      </p:grpSpPr>
      <p:sp>
        <p:nvSpPr>
          <p:cNvPr id="139" name="Google Shape;139;p7"/>
          <p:cNvSpPr txBox="1"/>
          <p:nvPr/>
        </p:nvSpPr>
        <p:spPr>
          <a:xfrm>
            <a:off x="1907850" y="318675"/>
            <a:ext cx="5150100" cy="9507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2300"/>
              <a:buFont typeface="Arial"/>
              <a:buNone/>
            </a:pPr>
            <a:r>
              <a:rPr b="1" i="0" lang="en" sz="2600" u="none" cap="none" strike="noStrike">
                <a:solidFill>
                  <a:srgbClr val="004993"/>
                </a:solidFill>
                <a:latin typeface="Open Sans"/>
                <a:ea typeface="Open Sans"/>
                <a:cs typeface="Open Sans"/>
                <a:sym typeface="Open Sans"/>
              </a:rPr>
              <a:t>Open Educational Resources (OER) should be:</a:t>
            </a:r>
            <a:endParaRPr b="1" i="0" sz="5300" u="none" cap="none" strike="noStrike">
              <a:solidFill>
                <a:srgbClr val="004993"/>
              </a:solidFill>
              <a:latin typeface="Open Sans"/>
              <a:ea typeface="Open Sans"/>
              <a:cs typeface="Open Sans"/>
              <a:sym typeface="Open Sans"/>
            </a:endParaRPr>
          </a:p>
        </p:txBody>
      </p:sp>
      <p:sp>
        <p:nvSpPr>
          <p:cNvPr id="140" name="Google Shape;140;p7"/>
          <p:cNvSpPr/>
          <p:nvPr/>
        </p:nvSpPr>
        <p:spPr>
          <a:xfrm>
            <a:off x="0" y="3503769"/>
            <a:ext cx="7620000" cy="477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74375" lIns="74375" spcFirstLastPara="1" rIns="74375" wrap="square" tIns="743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41" name="Google Shape;141;p7"/>
          <p:cNvSpPr txBox="1"/>
          <p:nvPr/>
        </p:nvSpPr>
        <p:spPr>
          <a:xfrm>
            <a:off x="1907850" y="1512150"/>
            <a:ext cx="4972800" cy="13356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400"/>
              <a:buFont typeface="Arial"/>
              <a:buNone/>
            </a:pPr>
            <a:r>
              <a:rPr b="0" i="0" lang="en" sz="1600" u="none" cap="none" strike="noStrike">
                <a:solidFill>
                  <a:srgbClr val="004993"/>
                </a:solidFill>
                <a:latin typeface="Open Sans"/>
                <a:ea typeface="Open Sans"/>
                <a:cs typeface="Open Sans"/>
                <a:sym typeface="Open Sans"/>
              </a:rPr>
              <a:t>"accessible anytime and anywhere for everyone, including individuals with disabilities and individuals coming from marginalized or disadvantaged</a:t>
            </a:r>
            <a:r>
              <a:rPr lang="en" sz="1600">
                <a:solidFill>
                  <a:srgbClr val="004993"/>
                </a:solidFill>
                <a:latin typeface="Open Sans"/>
                <a:ea typeface="Open Sans"/>
                <a:cs typeface="Open Sans"/>
                <a:sym typeface="Open Sans"/>
              </a:rPr>
              <a:t> </a:t>
            </a:r>
            <a:r>
              <a:rPr b="0" i="0" lang="en" sz="1600" u="none" cap="none" strike="noStrike">
                <a:solidFill>
                  <a:srgbClr val="004993"/>
                </a:solidFill>
                <a:latin typeface="Open Sans"/>
                <a:ea typeface="Open Sans"/>
                <a:cs typeface="Open Sans"/>
                <a:sym typeface="Open Sans"/>
              </a:rPr>
              <a:t>groups."</a:t>
            </a:r>
            <a:endParaRPr b="0" i="0" sz="1800" u="none" cap="none" strike="noStrike">
              <a:solidFill>
                <a:srgbClr val="004993"/>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100"/>
              <a:buFont typeface="Arial"/>
              <a:buNone/>
            </a:pPr>
            <a:r>
              <a:t/>
            </a:r>
            <a:endParaRPr b="0" i="0" sz="1300" u="none" cap="none" strike="noStrike">
              <a:solidFill>
                <a:srgbClr val="000000"/>
              </a:solidFill>
              <a:latin typeface="Arial"/>
              <a:ea typeface="Arial"/>
              <a:cs typeface="Arial"/>
              <a:sym typeface="Arial"/>
            </a:endParaRPr>
          </a:p>
        </p:txBody>
      </p:sp>
      <p:sp>
        <p:nvSpPr>
          <p:cNvPr id="142" name="Google Shape;142;p7"/>
          <p:cNvSpPr txBox="1"/>
          <p:nvPr/>
        </p:nvSpPr>
        <p:spPr>
          <a:xfrm>
            <a:off x="1907850" y="2943750"/>
            <a:ext cx="6810600" cy="3195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45BEDF"/>
                </a:solidFill>
                <a:latin typeface="Open Sans"/>
                <a:ea typeface="Open Sans"/>
                <a:cs typeface="Open Sans"/>
                <a:sym typeface="Open Sans"/>
              </a:rPr>
              <a:t>From the UNESCO Recommendation on Open Educational Resources</a:t>
            </a:r>
            <a:endParaRPr b="1" i="0" sz="1400" u="none" cap="none" strike="noStrike">
              <a:solidFill>
                <a:srgbClr val="000000"/>
              </a:solidFill>
              <a:latin typeface="Open Sans"/>
              <a:ea typeface="Open Sans"/>
              <a:cs typeface="Open Sans"/>
              <a:sym typeface="Open Sans"/>
            </a:endParaRPr>
          </a:p>
        </p:txBody>
      </p:sp>
      <p:sp>
        <p:nvSpPr>
          <p:cNvPr id="143" name="Google Shape;143;p7"/>
          <p:cNvSpPr txBox="1"/>
          <p:nvPr/>
        </p:nvSpPr>
        <p:spPr>
          <a:xfrm>
            <a:off x="1908000" y="3099850"/>
            <a:ext cx="2752200" cy="334800"/>
          </a:xfrm>
          <a:prstGeom prst="rect">
            <a:avLst/>
          </a:prstGeom>
          <a:noFill/>
          <a:ln>
            <a:noFill/>
          </a:ln>
        </p:spPr>
        <p:txBody>
          <a:bodyPr anchorCtr="0" anchor="t" bIns="74375" lIns="74375" spcFirstLastPara="1" rIns="74375" wrap="square" tIns="74375">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rgbClr val="45BEDF"/>
                </a:solidFill>
                <a:latin typeface="Open Sans"/>
                <a:ea typeface="Open Sans"/>
                <a:cs typeface="Open Sans"/>
                <a:sym typeface="Open Sans"/>
              </a:rPr>
              <a:t>https://tinyurl.com/openedrec</a:t>
            </a:r>
            <a:endParaRPr b="0" i="0" sz="1500" u="none" cap="none" strike="noStrike">
              <a:solidFill>
                <a:srgbClr val="000000"/>
              </a:solidFill>
              <a:latin typeface="Open Sans"/>
              <a:ea typeface="Open Sans"/>
              <a:cs typeface="Open Sans"/>
              <a:sym typeface="Open Sans"/>
            </a:endParaRPr>
          </a:p>
        </p:txBody>
      </p:sp>
      <p:pic>
        <p:nvPicPr>
          <p:cNvPr id="144" name="Google Shape;144;p7"/>
          <p:cNvPicPr preferRelativeResize="0"/>
          <p:nvPr/>
        </p:nvPicPr>
        <p:blipFill>
          <a:blip r:embed="rId3">
            <a:alphaModFix/>
          </a:blip>
          <a:stretch>
            <a:fillRect/>
          </a:stretch>
        </p:blipFill>
        <p:spPr>
          <a:xfrm>
            <a:off x="257506" y="267025"/>
            <a:ext cx="1341996" cy="1018801"/>
          </a:xfrm>
          <a:prstGeom prst="rect">
            <a:avLst/>
          </a:prstGeom>
          <a:noFill/>
          <a:ln>
            <a:noFill/>
          </a:ln>
        </p:spPr>
      </p:pic>
      <p:sp>
        <p:nvSpPr>
          <p:cNvPr id="145" name="Google Shape;145;p7"/>
          <p:cNvSpPr txBox="1"/>
          <p:nvPr/>
        </p:nvSpPr>
        <p:spPr>
          <a:xfrm>
            <a:off x="438663" y="307689"/>
            <a:ext cx="2055600" cy="800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2300">
                <a:solidFill>
                  <a:schemeClr val="lt1"/>
                </a:solidFill>
                <a:latin typeface="Open Sans"/>
                <a:ea typeface="Open Sans"/>
                <a:cs typeface="Open Sans"/>
                <a:sym typeface="Open Sans"/>
              </a:rPr>
              <a:t>OER</a:t>
            </a:r>
            <a:endParaRPr b="1" sz="2300">
              <a:solidFill>
                <a:schemeClr val="lt1"/>
              </a:solidFill>
              <a:latin typeface="Open Sans"/>
              <a:ea typeface="Open Sans"/>
              <a:cs typeface="Open Sans"/>
              <a:sym typeface="Open Sans"/>
            </a:endParaRPr>
          </a:p>
          <a:p>
            <a:pPr indent="0" lvl="0" marL="0" rtl="0" algn="l">
              <a:lnSpc>
                <a:spcPct val="100000"/>
              </a:lnSpc>
              <a:spcBef>
                <a:spcPts val="0"/>
              </a:spcBef>
              <a:spcAft>
                <a:spcPts val="0"/>
              </a:spcAft>
              <a:buNone/>
            </a:pPr>
            <a:r>
              <a:rPr lang="en" sz="1700">
                <a:solidFill>
                  <a:schemeClr val="lt1"/>
                </a:solidFill>
                <a:latin typeface="Open Sans"/>
                <a:ea typeface="Open Sans"/>
                <a:cs typeface="Open Sans"/>
                <a:sym typeface="Open Sans"/>
              </a:rPr>
              <a:t>BASIC</a:t>
            </a:r>
            <a:endParaRPr sz="1700">
              <a:solidFill>
                <a:schemeClr val="lt1"/>
              </a:solidFill>
              <a:latin typeface="Open Sans"/>
              <a:ea typeface="Open Sans"/>
              <a:cs typeface="Open Sans"/>
              <a:sym typeface="Open Sans"/>
            </a:endParaRPr>
          </a:p>
        </p:txBody>
      </p:sp>
      <p:cxnSp>
        <p:nvCxnSpPr>
          <p:cNvPr id="146" name="Google Shape;146;p7"/>
          <p:cNvCxnSpPr/>
          <p:nvPr/>
        </p:nvCxnSpPr>
        <p:spPr>
          <a:xfrm>
            <a:off x="-500" y="3498175"/>
            <a:ext cx="7635300" cy="5400"/>
          </a:xfrm>
          <a:prstGeom prst="straightConnector1">
            <a:avLst/>
          </a:prstGeom>
          <a:noFill/>
          <a:ln cap="flat" cmpd="sng" w="9525">
            <a:solidFill>
              <a:srgbClr val="004993"/>
            </a:solidFill>
            <a:prstDash val="solid"/>
            <a:round/>
            <a:headEnd len="med" w="med" type="none"/>
            <a:tailEnd len="med" w="med" type="none"/>
          </a:ln>
        </p:spPr>
      </p:cxnSp>
      <p:pic>
        <p:nvPicPr>
          <p:cNvPr id="147" name="Google Shape;147;p7"/>
          <p:cNvPicPr preferRelativeResize="0"/>
          <p:nvPr/>
        </p:nvPicPr>
        <p:blipFill rotWithShape="1">
          <a:blip r:embed="rId4">
            <a:alphaModFix/>
          </a:blip>
          <a:srcRect b="0" l="0" r="0" t="0"/>
          <a:stretch/>
        </p:blipFill>
        <p:spPr>
          <a:xfrm>
            <a:off x="124382" y="3615631"/>
            <a:ext cx="885382" cy="30978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